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804" r:id="rId1"/>
  </p:sldMasterIdLst>
  <p:notesMasterIdLst>
    <p:notesMasterId r:id="rId18"/>
  </p:notesMasterIdLst>
  <p:sldIdLst>
    <p:sldId id="256" r:id="rId2"/>
    <p:sldId id="257" r:id="rId3"/>
    <p:sldId id="258" r:id="rId4"/>
    <p:sldId id="259" r:id="rId5"/>
    <p:sldId id="260" r:id="rId6"/>
    <p:sldId id="261" r:id="rId7"/>
    <p:sldId id="262" r:id="rId8"/>
    <p:sldId id="263" r:id="rId9"/>
    <p:sldId id="272" r:id="rId10"/>
    <p:sldId id="264" r:id="rId11"/>
    <p:sldId id="266" r:id="rId12"/>
    <p:sldId id="267" r:id="rId13"/>
    <p:sldId id="269" r:id="rId14"/>
    <p:sldId id="270" r:id="rId15"/>
    <p:sldId id="271" r:id="rId16"/>
    <p:sldId id="273" r:id="rId17"/>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p:scale>
          <a:sx n="76" d="100"/>
          <a:sy n="76" d="100"/>
        </p:scale>
        <p:origin x="-1194" y="20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2134773933"/>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13" name="Shape 11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Shape 173"/>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r>
              <a:rPr lang="en-US"/>
              <a:t>Poster paper is also available for those who don’t want to do a google.doc</a:t>
            </a:r>
          </a:p>
        </p:txBody>
      </p:sp>
      <p:sp>
        <p:nvSpPr>
          <p:cNvPr id="174" name="Shape 17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Shape 17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0" name="Shape 18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US"/>
              <a:t>Marlow</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Shape 190"/>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91" name="Shape 19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Shape 196"/>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97" name="Shape 19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Shape 202"/>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03" name="Shape 20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Shape 184"/>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85" name="Shape 18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19" name="Shape 11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Shape 124"/>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25" name="Shape 12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Shape 130"/>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31" name="Shape 13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37" name="Shape 13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Shape 142"/>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43" name="Shape 14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Shape 148"/>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49" name="Shape 14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Shape 154"/>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55" name="Shape 15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Shape 160"/>
          <p:cNvSpPr txBox="1">
            <a:spLocks noGrp="1"/>
          </p:cNvSpPr>
          <p:nvPr>
            <p:ph type="body" idx="1"/>
          </p:nvPr>
        </p:nvSpPr>
        <p:spPr>
          <a:xfrm>
            <a:off x="685800" y="4343400"/>
            <a:ext cx="5486400" cy="4114800"/>
          </a:xfrm>
          <a:prstGeom prst="rect">
            <a:avLst/>
          </a:prstGeom>
          <a:noFill/>
          <a:ln>
            <a:noFill/>
          </a:ln>
        </p:spPr>
        <p:txBody>
          <a:bodyPr lIns="91425" tIns="91425" rIns="91425" bIns="91425" anchor="ctr" anchorCtr="0">
            <a:noAutofit/>
          </a:bodyPr>
          <a:lstStyle/>
          <a:p>
            <a:pPr lvl="0" rtl="0">
              <a:spcBef>
                <a:spcPts val="0"/>
              </a:spcBef>
              <a:buNone/>
            </a:pPr>
            <a:endParaRPr/>
          </a:p>
        </p:txBody>
      </p:sp>
      <p:sp>
        <p:nvSpPr>
          <p:cNvPr id="161" name="Shape 16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ounded Rectangle 9"/>
          <p:cNvSpPr/>
          <p:nvPr/>
        </p:nvSpPr>
        <p:spPr>
          <a:xfrm rot="20707748">
            <a:off x="-617539" y="-652551"/>
            <a:ext cx="6664606" cy="3942692"/>
          </a:xfrm>
          <a:custGeom>
            <a:avLst/>
            <a:gdLst/>
            <a:ahLst/>
            <a:cxnLst/>
            <a:rect l="l" t="t" r="r" b="b"/>
            <a:pathLst>
              <a:path w="6664606" h="3942692">
                <a:moveTo>
                  <a:pt x="1046923" y="0"/>
                </a:moveTo>
                <a:lnTo>
                  <a:pt x="6664606" y="1491692"/>
                </a:lnTo>
                <a:lnTo>
                  <a:pt x="6664606" y="3860602"/>
                </a:lnTo>
                <a:cubicBezTo>
                  <a:pt x="6664606" y="3905939"/>
                  <a:pt x="6627853" y="3942692"/>
                  <a:pt x="6582516" y="3942692"/>
                </a:cubicBezTo>
                <a:lnTo>
                  <a:pt x="0" y="3942692"/>
                </a:lnTo>
                <a:close/>
              </a:path>
            </a:pathLst>
          </a:custGeom>
          <a:solidFill>
            <a:schemeClr val="bg1">
              <a:alpha val="2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p:cNvSpPr/>
          <p:nvPr/>
        </p:nvSpPr>
        <p:spPr>
          <a:xfrm rot="20707748">
            <a:off x="6168153" y="-441831"/>
            <a:ext cx="3126510" cy="2426476"/>
          </a:xfrm>
          <a:custGeom>
            <a:avLst/>
            <a:gdLst/>
            <a:ahLst/>
            <a:cxnLst/>
            <a:rect l="l" t="t" r="r" b="b"/>
            <a:pathLst>
              <a:path w="3126510" h="2426476">
                <a:moveTo>
                  <a:pt x="0" y="0"/>
                </a:moveTo>
                <a:lnTo>
                  <a:pt x="3126510" y="830198"/>
                </a:lnTo>
                <a:lnTo>
                  <a:pt x="2702642" y="2426476"/>
                </a:lnTo>
                <a:lnTo>
                  <a:pt x="82091" y="2426476"/>
                </a:lnTo>
                <a:cubicBezTo>
                  <a:pt x="36754" y="2426475"/>
                  <a:pt x="1" y="2389722"/>
                  <a:pt x="1" y="2344385"/>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rot="20707748">
            <a:off x="7144098" y="2001564"/>
            <a:ext cx="2679455" cy="4946037"/>
          </a:xfrm>
          <a:custGeom>
            <a:avLst/>
            <a:gdLst/>
            <a:ahLst/>
            <a:cxnLst/>
            <a:rect l="l" t="t" r="r" b="b"/>
            <a:pathLst>
              <a:path w="2679455" h="4946037">
                <a:moveTo>
                  <a:pt x="2679455" y="0"/>
                </a:moveTo>
                <a:lnTo>
                  <a:pt x="1366108" y="4946037"/>
                </a:lnTo>
                <a:lnTo>
                  <a:pt x="0" y="4583288"/>
                </a:lnTo>
                <a:lnTo>
                  <a:pt x="0" y="82090"/>
                </a:lnTo>
                <a:cubicBezTo>
                  <a:pt x="0" y="36753"/>
                  <a:pt x="36753" y="0"/>
                  <a:pt x="82090" y="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rot="20707748">
            <a:off x="-205621" y="3323292"/>
            <a:ext cx="7378073" cy="4557796"/>
          </a:xfrm>
          <a:custGeom>
            <a:avLst/>
            <a:gdLst/>
            <a:ahLst/>
            <a:cxnLst/>
            <a:rect l="l" t="t" r="r" b="b"/>
            <a:pathLst>
              <a:path w="7378073" h="4557796">
                <a:moveTo>
                  <a:pt x="7327936" y="6451"/>
                </a:moveTo>
                <a:cubicBezTo>
                  <a:pt x="7357400" y="18913"/>
                  <a:pt x="7378073" y="48087"/>
                  <a:pt x="7378073" y="82090"/>
                </a:cubicBezTo>
                <a:lnTo>
                  <a:pt x="7378073" y="4557796"/>
                </a:lnTo>
                <a:lnTo>
                  <a:pt x="0" y="2598658"/>
                </a:lnTo>
                <a:lnTo>
                  <a:pt x="690034" y="0"/>
                </a:lnTo>
                <a:lnTo>
                  <a:pt x="7295983" y="0"/>
                </a:lnTo>
                <a:cubicBezTo>
                  <a:pt x="7307317" y="0"/>
                  <a:pt x="7318115" y="2297"/>
                  <a:pt x="7327936"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900000">
            <a:off x="547834" y="3632676"/>
            <a:ext cx="5985159" cy="1606102"/>
          </a:xfrm>
        </p:spPr>
        <p:txBody>
          <a:bodyPr>
            <a:normAutofit/>
          </a:bodyPr>
          <a:lstStyle>
            <a:lvl1pPr>
              <a:lnSpc>
                <a:spcPts val="6000"/>
              </a:lnSpc>
              <a:defRPr sz="6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rot="-900000">
            <a:off x="2201145" y="5027230"/>
            <a:ext cx="4655297" cy="1128495"/>
          </a:xfrm>
        </p:spPr>
        <p:txBody>
          <a:bodyPr>
            <a:normAutofit/>
          </a:bodyPr>
          <a:lstStyle>
            <a:lvl1pPr marL="0" indent="0" algn="r">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rot="-900000">
            <a:off x="6741465" y="2313285"/>
            <a:ext cx="1524000" cy="365125"/>
          </a:xfrm>
        </p:spPr>
        <p:txBody>
          <a:bodyPr/>
          <a:lstStyle>
            <a:lvl1pPr algn="l">
              <a:defRPr sz="1800">
                <a:solidFill>
                  <a:schemeClr val="tx1"/>
                </a:solidFill>
              </a:defRPr>
            </a:lvl1pPr>
          </a:lstStyle>
          <a:p>
            <a:endParaRPr lang="en-US"/>
          </a:p>
        </p:txBody>
      </p:sp>
      <p:sp>
        <p:nvSpPr>
          <p:cNvPr id="5" name="Footer Placeholder 4"/>
          <p:cNvSpPr>
            <a:spLocks noGrp="1"/>
          </p:cNvSpPr>
          <p:nvPr>
            <p:ph type="ftr" sz="quarter" idx="11"/>
          </p:nvPr>
        </p:nvSpPr>
        <p:spPr>
          <a:xfrm rot="-900000">
            <a:off x="6551292" y="1528629"/>
            <a:ext cx="2465987" cy="365125"/>
          </a:xfrm>
        </p:spPr>
        <p:txBody>
          <a:bodyPr/>
          <a:lstStyle>
            <a:lvl1pPr>
              <a:defRPr>
                <a:solidFill>
                  <a:schemeClr val="tx1"/>
                </a:solidFill>
              </a:defRPr>
            </a:lvl1pPr>
          </a:lstStyle>
          <a:p>
            <a:endParaRPr lang="en-US"/>
          </a:p>
        </p:txBody>
      </p:sp>
      <p:sp>
        <p:nvSpPr>
          <p:cNvPr id="6" name="Slide Number Placeholder 5"/>
          <p:cNvSpPr>
            <a:spLocks noGrp="1"/>
          </p:cNvSpPr>
          <p:nvPr>
            <p:ph type="sldNum" sz="quarter" idx="12"/>
          </p:nvPr>
        </p:nvSpPr>
        <p:spPr>
          <a:xfrm rot="-900000">
            <a:off x="6451719" y="1162062"/>
            <a:ext cx="2133600" cy="421038"/>
          </a:xfrm>
        </p:spPr>
        <p:txBody>
          <a:bodyPr anchor="ctr"/>
          <a:lstStyle>
            <a:lvl1pPr algn="l">
              <a:defRPr sz="2400">
                <a:solidFill>
                  <a:schemeClr val="tx1"/>
                </a:solidFill>
              </a:defRPr>
            </a:lvl1pPr>
          </a:lstStyle>
          <a:p>
            <a:pPr marL="0" marR="0" lvl="0" indent="0" algn="l" rtl="0">
              <a:spcBef>
                <a:spcPts val="0"/>
              </a:spcBef>
              <a:buSzPct val="25000"/>
              <a:buNone/>
            </a:pPr>
            <a:fld id="{00000000-1234-1234-1234-123412341234}" type="slidenum">
              <a:rPr lang="en-US" sz="1800" smtClean="0">
                <a:solidFill>
                  <a:schemeClr val="lt1"/>
                </a:solidFill>
                <a:latin typeface="Verdana"/>
                <a:ea typeface="Verdana"/>
                <a:cs typeface="Verdana"/>
                <a:sym typeface="Verdana"/>
              </a:rPr>
              <a:t>‹#›</a:t>
            </a:fld>
            <a:endParaRPr lang="en-US" sz="1800">
              <a:solidFill>
                <a:schemeClr val="lt1"/>
              </a:solidFill>
              <a:latin typeface="Verdana"/>
              <a:ea typeface="Verdana"/>
              <a:cs typeface="Verdana"/>
              <a:sym typeface="Verdana"/>
            </a:endParaRPr>
          </a:p>
        </p:txBody>
      </p:sp>
    </p:spTree>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2" name="Rounded Rectangle 11"/>
          <p:cNvSpPr/>
          <p:nvPr/>
        </p:nvSpPr>
        <p:spPr>
          <a:xfrm rot="20707748">
            <a:off x="-895918" y="-766298"/>
            <a:ext cx="8332816" cy="5894380"/>
          </a:xfrm>
          <a:custGeom>
            <a:avLst/>
            <a:gdLst/>
            <a:ahLst/>
            <a:cxnLst/>
            <a:rect l="l" t="t" r="r" b="b"/>
            <a:pathLst>
              <a:path w="8332816" h="5894380">
                <a:moveTo>
                  <a:pt x="1565164" y="0"/>
                </a:moveTo>
                <a:lnTo>
                  <a:pt x="8332816" y="1797049"/>
                </a:lnTo>
                <a:lnTo>
                  <a:pt x="8332816" y="5812290"/>
                </a:lnTo>
                <a:cubicBezTo>
                  <a:pt x="8332816" y="5857627"/>
                  <a:pt x="8296063" y="5894380"/>
                  <a:pt x="8250726" y="5894380"/>
                </a:cubicBezTo>
                <a:lnTo>
                  <a:pt x="0" y="5894380"/>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20707748">
            <a:off x="64746" y="5089618"/>
            <a:ext cx="8528044" cy="2911464"/>
          </a:xfrm>
          <a:custGeom>
            <a:avLst/>
            <a:gdLst/>
            <a:ahLst/>
            <a:cxnLst/>
            <a:rect l="l" t="t" r="r" b="b"/>
            <a:pathLst>
              <a:path w="8528044" h="2911464">
                <a:moveTo>
                  <a:pt x="8477907" y="6451"/>
                </a:moveTo>
                <a:cubicBezTo>
                  <a:pt x="8507371" y="18913"/>
                  <a:pt x="8528044" y="48087"/>
                  <a:pt x="8528044" y="82090"/>
                </a:cubicBezTo>
                <a:lnTo>
                  <a:pt x="8528044" y="2911464"/>
                </a:lnTo>
                <a:lnTo>
                  <a:pt x="0" y="646970"/>
                </a:lnTo>
                <a:lnTo>
                  <a:pt x="171794" y="0"/>
                </a:lnTo>
                <a:lnTo>
                  <a:pt x="8445954" y="0"/>
                </a:lnTo>
                <a:cubicBezTo>
                  <a:pt x="8457288" y="0"/>
                  <a:pt x="8468086" y="2297"/>
                  <a:pt x="8477907"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20707748">
            <a:off x="8533928" y="3839503"/>
            <a:ext cx="1011244" cy="2994350"/>
          </a:xfrm>
          <a:custGeom>
            <a:avLst/>
            <a:gdLst/>
            <a:ahLst/>
            <a:cxnLst/>
            <a:rect l="l" t="t" r="r" b="b"/>
            <a:pathLst>
              <a:path w="1011244" h="2994350">
                <a:moveTo>
                  <a:pt x="1011244" y="0"/>
                </a:moveTo>
                <a:lnTo>
                  <a:pt x="216140" y="2994350"/>
                </a:lnTo>
                <a:lnTo>
                  <a:pt x="0" y="2936957"/>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20707748">
            <a:off x="7588490" y="-321837"/>
            <a:ext cx="1976541" cy="4072806"/>
          </a:xfrm>
          <a:custGeom>
            <a:avLst/>
            <a:gdLst/>
            <a:ahLst/>
            <a:cxnLst/>
            <a:rect l="l" t="t" r="r" b="b"/>
            <a:pathLst>
              <a:path w="1976541" h="4072806">
                <a:moveTo>
                  <a:pt x="0" y="0"/>
                </a:moveTo>
                <a:lnTo>
                  <a:pt x="1976541" y="524841"/>
                </a:lnTo>
                <a:lnTo>
                  <a:pt x="1034432" y="4072806"/>
                </a:lnTo>
                <a:lnTo>
                  <a:pt x="82090" y="4072806"/>
                </a:lnTo>
                <a:cubicBezTo>
                  <a:pt x="36753" y="4072806"/>
                  <a:pt x="0" y="4036053"/>
                  <a:pt x="0" y="3990716"/>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900000">
            <a:off x="3183882" y="4760430"/>
            <a:ext cx="5004753" cy="1299542"/>
          </a:xfrm>
        </p:spPr>
        <p:txBody>
          <a:bodyPr anchor="t"/>
          <a:lstStyle/>
          <a:p>
            <a:r>
              <a:rPr lang="en-US" smtClean="0"/>
              <a:t>Click to edit Master title style</a:t>
            </a:r>
            <a:endParaRPr lang="en-US"/>
          </a:p>
        </p:txBody>
      </p:sp>
      <p:sp>
        <p:nvSpPr>
          <p:cNvPr id="3" name="Vertical Text Placeholder 2"/>
          <p:cNvSpPr>
            <a:spLocks noGrp="1"/>
          </p:cNvSpPr>
          <p:nvPr>
            <p:ph type="body" orient="vert" idx="1"/>
          </p:nvPr>
        </p:nvSpPr>
        <p:spPr>
          <a:xfrm rot="-900000">
            <a:off x="781854" y="984581"/>
            <a:ext cx="6581279" cy="360475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rot="-900000">
            <a:off x="6996405" y="6238502"/>
            <a:ext cx="1524000" cy="365125"/>
          </a:xfrm>
        </p:spPr>
        <p:txBody>
          <a:bodyPr/>
          <a:lstStyle/>
          <a:p>
            <a:endParaRPr lang="en-US"/>
          </a:p>
        </p:txBody>
      </p:sp>
      <p:sp>
        <p:nvSpPr>
          <p:cNvPr id="5" name="Footer Placeholder 4"/>
          <p:cNvSpPr>
            <a:spLocks noGrp="1"/>
          </p:cNvSpPr>
          <p:nvPr>
            <p:ph type="ftr" sz="quarter" idx="11"/>
          </p:nvPr>
        </p:nvSpPr>
        <p:spPr>
          <a:xfrm rot="-900000">
            <a:off x="5321849" y="6094794"/>
            <a:ext cx="3124200" cy="365125"/>
          </a:xfrm>
        </p:spPr>
        <p:txBody>
          <a:bodyPr/>
          <a:lstStyle>
            <a:lvl1pPr algn="r">
              <a:defRPr/>
            </a:lvl1pPr>
          </a:lstStyle>
          <a:p>
            <a:endParaRPr lang="en-US"/>
          </a:p>
        </p:txBody>
      </p:sp>
      <p:sp>
        <p:nvSpPr>
          <p:cNvPr id="6" name="Slide Number Placeholder 5"/>
          <p:cNvSpPr>
            <a:spLocks noGrp="1"/>
          </p:cNvSpPr>
          <p:nvPr>
            <p:ph type="sldNum" sz="quarter" idx="12"/>
          </p:nvPr>
        </p:nvSpPr>
        <p:spPr>
          <a:xfrm rot="-900000">
            <a:off x="8182730" y="3246937"/>
            <a:ext cx="907445" cy="365125"/>
          </a:xfrm>
        </p:spPr>
        <p:txBody>
          <a:bodyPr/>
          <a:lstStyle>
            <a:lvl1pPr algn="l">
              <a:defRPr/>
            </a:lvl1pPr>
          </a:lstStyle>
          <a:p>
            <a:pPr marL="0" marR="0" lvl="0" indent="0" algn="l" rtl="0">
              <a:spcBef>
                <a:spcPts val="0"/>
              </a:spcBef>
              <a:buSzPct val="25000"/>
              <a:buNone/>
            </a:pPr>
            <a:fld id="{00000000-1234-1234-1234-123412341234}" type="slidenum">
              <a:rPr lang="en-US" sz="1800" smtClean="0">
                <a:solidFill>
                  <a:schemeClr val="lt1"/>
                </a:solidFill>
                <a:latin typeface="Verdana"/>
                <a:ea typeface="Verdana"/>
                <a:cs typeface="Verdana"/>
                <a:sym typeface="Verdana"/>
              </a:rPr>
              <a:t>‹#›</a:t>
            </a:fld>
            <a:endParaRPr lang="en-US" sz="1800">
              <a:solidFill>
                <a:schemeClr val="lt1"/>
              </a:solidFill>
              <a:latin typeface="Verdana"/>
              <a:ea typeface="Verdana"/>
              <a:cs typeface="Verdana"/>
              <a:sym typeface="Verdana"/>
            </a:endParaRPr>
          </a:p>
        </p:txBody>
      </p:sp>
    </p:spTree>
  </p:cSld>
  <p:clrMapOvr>
    <a:masterClrMapping/>
  </p:clrMapOv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Rounded Rectangle 11"/>
          <p:cNvSpPr/>
          <p:nvPr/>
        </p:nvSpPr>
        <p:spPr>
          <a:xfrm rot="20707748">
            <a:off x="-882907" y="-626065"/>
            <a:ext cx="7440156" cy="7347127"/>
          </a:xfrm>
          <a:custGeom>
            <a:avLst/>
            <a:gdLst/>
            <a:ahLst/>
            <a:cxnLst/>
            <a:rect l="l" t="t" r="r" b="b"/>
            <a:pathLst>
              <a:path w="7440156" h="7347127">
                <a:moveTo>
                  <a:pt x="1760047" y="0"/>
                </a:moveTo>
                <a:lnTo>
                  <a:pt x="7440156" y="1508269"/>
                </a:lnTo>
                <a:lnTo>
                  <a:pt x="7440156" y="7265037"/>
                </a:lnTo>
                <a:cubicBezTo>
                  <a:pt x="7440156" y="7310374"/>
                  <a:pt x="7403403" y="7347127"/>
                  <a:pt x="7358066" y="7347127"/>
                </a:cubicBezTo>
                <a:lnTo>
                  <a:pt x="2707078" y="7347127"/>
                </a:lnTo>
                <a:lnTo>
                  <a:pt x="0" y="6628304"/>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20707748">
            <a:off x="3227235" y="6274264"/>
            <a:ext cx="4396677" cy="1167472"/>
          </a:xfrm>
          <a:custGeom>
            <a:avLst/>
            <a:gdLst/>
            <a:ahLst/>
            <a:cxnLst/>
            <a:rect l="l" t="t" r="r" b="b"/>
            <a:pathLst>
              <a:path w="4396677" h="1167472">
                <a:moveTo>
                  <a:pt x="4346539" y="6451"/>
                </a:moveTo>
                <a:cubicBezTo>
                  <a:pt x="4376003" y="18913"/>
                  <a:pt x="4396677" y="48087"/>
                  <a:pt x="4396677" y="82090"/>
                </a:cubicBezTo>
                <a:lnTo>
                  <a:pt x="4396677" y="1167472"/>
                </a:lnTo>
                <a:lnTo>
                  <a:pt x="0" y="0"/>
                </a:lnTo>
                <a:lnTo>
                  <a:pt x="4314586" y="0"/>
                </a:lnTo>
                <a:cubicBezTo>
                  <a:pt x="4325920" y="0"/>
                  <a:pt x="4336718" y="2297"/>
                  <a:pt x="4346539"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20707748">
            <a:off x="7659524" y="5459724"/>
            <a:ext cx="1710569" cy="1538689"/>
          </a:xfrm>
          <a:custGeom>
            <a:avLst/>
            <a:gdLst/>
            <a:ahLst/>
            <a:cxnLst/>
            <a:rect l="l" t="t" r="r" b="b"/>
            <a:pathLst>
              <a:path w="1710569" h="1538689">
                <a:moveTo>
                  <a:pt x="1710569" y="1"/>
                </a:moveTo>
                <a:lnTo>
                  <a:pt x="1301993" y="1538689"/>
                </a:lnTo>
                <a:lnTo>
                  <a:pt x="0" y="1192965"/>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20707748">
            <a:off x="6666426" y="-490731"/>
            <a:ext cx="3065776" cy="5811871"/>
          </a:xfrm>
          <a:custGeom>
            <a:avLst/>
            <a:gdLst/>
            <a:ahLst/>
            <a:cxnLst/>
            <a:rect l="l" t="t" r="r" b="b"/>
            <a:pathLst>
              <a:path w="3065776" h="5811871">
                <a:moveTo>
                  <a:pt x="0" y="0"/>
                </a:moveTo>
                <a:lnTo>
                  <a:pt x="3065776" y="814071"/>
                </a:lnTo>
                <a:lnTo>
                  <a:pt x="1738684" y="5811871"/>
                </a:lnTo>
                <a:lnTo>
                  <a:pt x="82090" y="5811871"/>
                </a:lnTo>
                <a:cubicBezTo>
                  <a:pt x="36753" y="5811871"/>
                  <a:pt x="0" y="5775118"/>
                  <a:pt x="0" y="572978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rot="-900000">
            <a:off x="6793335" y="511413"/>
            <a:ext cx="1435608" cy="481888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rot="-900000">
            <a:off x="967762" y="1075673"/>
            <a:ext cx="5398955" cy="508826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rot="-900000">
            <a:off x="7754112" y="5888736"/>
            <a:ext cx="1243584" cy="365125"/>
          </a:xfrm>
        </p:spPr>
        <p:txBody>
          <a:bodyPr/>
          <a:lstStyle>
            <a:lvl1pPr algn="l">
              <a:defRPr/>
            </a:lvl1pPr>
          </a:lstStyle>
          <a:p>
            <a:endParaRPr lang="en-US"/>
          </a:p>
        </p:txBody>
      </p:sp>
      <p:sp>
        <p:nvSpPr>
          <p:cNvPr id="5" name="Footer Placeholder 4"/>
          <p:cNvSpPr>
            <a:spLocks noGrp="1"/>
          </p:cNvSpPr>
          <p:nvPr>
            <p:ph type="ftr" sz="quarter" idx="11"/>
          </p:nvPr>
        </p:nvSpPr>
        <p:spPr>
          <a:xfrm rot="-900000">
            <a:off x="4997808" y="6188244"/>
            <a:ext cx="2380306" cy="365125"/>
          </a:xfrm>
        </p:spPr>
        <p:txBody>
          <a:bodyPr/>
          <a:lstStyle>
            <a:lvl1pPr algn="r">
              <a:defRPr/>
            </a:lvl1pPr>
          </a:lstStyle>
          <a:p>
            <a:endParaRPr lang="en-US"/>
          </a:p>
        </p:txBody>
      </p:sp>
      <p:sp>
        <p:nvSpPr>
          <p:cNvPr id="6" name="Slide Number Placeholder 5"/>
          <p:cNvSpPr>
            <a:spLocks noGrp="1"/>
          </p:cNvSpPr>
          <p:nvPr>
            <p:ph type="sldNum" sz="quarter" idx="12"/>
          </p:nvPr>
        </p:nvSpPr>
        <p:spPr>
          <a:xfrm rot="-900000">
            <a:off x="7690104" y="5641848"/>
            <a:ext cx="1243584" cy="365125"/>
          </a:xfrm>
        </p:spPr>
        <p:txBody>
          <a:bodyPr/>
          <a:lstStyle>
            <a:lvl1pPr algn="l">
              <a:defRPr/>
            </a:lvl1pPr>
          </a:lstStyle>
          <a:p>
            <a:pPr marL="0" marR="0" lvl="0" indent="0" algn="l" rtl="0">
              <a:spcBef>
                <a:spcPts val="0"/>
              </a:spcBef>
              <a:buSzPct val="25000"/>
              <a:buNone/>
            </a:pPr>
            <a:fld id="{00000000-1234-1234-1234-123412341234}" type="slidenum">
              <a:rPr lang="en-US" sz="1800" smtClean="0">
                <a:solidFill>
                  <a:schemeClr val="lt1"/>
                </a:solidFill>
                <a:latin typeface="Verdana"/>
                <a:ea typeface="Verdana"/>
                <a:cs typeface="Verdana"/>
                <a:sym typeface="Verdana"/>
              </a:rPr>
              <a:t>‹#›</a:t>
            </a:fld>
            <a:endParaRPr lang="en-US" sz="1800">
              <a:solidFill>
                <a:schemeClr val="lt1"/>
              </a:solidFill>
              <a:latin typeface="Verdana"/>
              <a:ea typeface="Verdana"/>
              <a:cs typeface="Verdana"/>
              <a:sym typeface="Verdana"/>
            </a:endParaRPr>
          </a:p>
        </p:txBody>
      </p:sp>
    </p:spTree>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ounded Rectangle 8"/>
          <p:cNvSpPr/>
          <p:nvPr/>
        </p:nvSpPr>
        <p:spPr>
          <a:xfrm rot="907748">
            <a:off x="-865440" y="850599"/>
            <a:ext cx="3615441" cy="6151724"/>
          </a:xfrm>
          <a:custGeom>
            <a:avLst/>
            <a:gdLst/>
            <a:ahLst/>
            <a:cxnLst/>
            <a:rect l="l" t="t" r="r" b="b"/>
            <a:pathLst>
              <a:path w="3615441" h="6151724">
                <a:moveTo>
                  <a:pt x="0" y="0"/>
                </a:moveTo>
                <a:lnTo>
                  <a:pt x="3533351" y="0"/>
                </a:lnTo>
                <a:cubicBezTo>
                  <a:pt x="3578688" y="0"/>
                  <a:pt x="3615441" y="36753"/>
                  <a:pt x="3615441" y="82090"/>
                </a:cubicBezTo>
                <a:lnTo>
                  <a:pt x="3615441" y="5623909"/>
                </a:lnTo>
                <a:lnTo>
                  <a:pt x="1663219" y="6151724"/>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907748">
            <a:off x="17749" y="-511509"/>
            <a:ext cx="3735394" cy="1387781"/>
          </a:xfrm>
          <a:custGeom>
            <a:avLst/>
            <a:gdLst/>
            <a:ahLst/>
            <a:cxnLst/>
            <a:rect l="l" t="t" r="r" b="b"/>
            <a:pathLst>
              <a:path w="3735394" h="1387781">
                <a:moveTo>
                  <a:pt x="0" y="1009924"/>
                </a:moveTo>
                <a:lnTo>
                  <a:pt x="3735394" y="0"/>
                </a:lnTo>
                <a:lnTo>
                  <a:pt x="3735394" y="1305691"/>
                </a:lnTo>
                <a:cubicBezTo>
                  <a:pt x="3735394" y="1351028"/>
                  <a:pt x="3698641" y="1387781"/>
                  <a:pt x="3653304" y="1387781"/>
                </a:cubicBezTo>
                <a:lnTo>
                  <a:pt x="102160" y="1387781"/>
                </a:ln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907748">
            <a:off x="2146801" y="6590199"/>
            <a:ext cx="1981025" cy="535602"/>
          </a:xfrm>
          <a:custGeom>
            <a:avLst/>
            <a:gdLst/>
            <a:ahLst/>
            <a:cxnLst/>
            <a:rect l="l" t="t" r="r" b="b"/>
            <a:pathLst>
              <a:path w="1981025" h="535602">
                <a:moveTo>
                  <a:pt x="50137" y="6451"/>
                </a:moveTo>
                <a:cubicBezTo>
                  <a:pt x="59958" y="2297"/>
                  <a:pt x="70756" y="0"/>
                  <a:pt x="82090" y="0"/>
                </a:cubicBezTo>
                <a:lnTo>
                  <a:pt x="1981025" y="0"/>
                </a:lnTo>
                <a:lnTo>
                  <a:pt x="0" y="535602"/>
                </a:lnTo>
                <a:lnTo>
                  <a:pt x="0" y="82090"/>
                </a:lnTo>
                <a:cubicBezTo>
                  <a:pt x="0" y="48087"/>
                  <a:pt x="20674" y="18913"/>
                  <a:pt x="50137" y="6451"/>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907748">
            <a:off x="3185141" y="-553633"/>
            <a:ext cx="6782931" cy="7826540"/>
          </a:xfrm>
          <a:custGeom>
            <a:avLst/>
            <a:gdLst/>
            <a:ahLst/>
            <a:cxnLst/>
            <a:rect l="l" t="t" r="r" b="b"/>
            <a:pathLst>
              <a:path w="6782931" h="7826540">
                <a:moveTo>
                  <a:pt x="0" y="1349945"/>
                </a:moveTo>
                <a:lnTo>
                  <a:pt x="4993024" y="0"/>
                </a:lnTo>
                <a:lnTo>
                  <a:pt x="6782931" y="6620302"/>
                </a:lnTo>
                <a:lnTo>
                  <a:pt x="2321435" y="7826540"/>
                </a:lnTo>
                <a:lnTo>
                  <a:pt x="82090" y="7826540"/>
                </a:lnTo>
                <a:cubicBezTo>
                  <a:pt x="36753" y="7826540"/>
                  <a:pt x="0" y="7789787"/>
                  <a:pt x="0" y="774445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633894" y="2921988"/>
            <a:ext cx="5064953" cy="1695631"/>
          </a:xfrm>
        </p:spPr>
        <p:txBody>
          <a:bodyPr/>
          <a:lstStyle/>
          <a:p>
            <a:r>
              <a:rPr lang="en-US" smtClean="0"/>
              <a:t>Click to edit Master title style</a:t>
            </a:r>
            <a:endParaRPr lang="en-US"/>
          </a:p>
        </p:txBody>
      </p:sp>
      <p:sp>
        <p:nvSpPr>
          <p:cNvPr id="3" name="Content Placeholder 2"/>
          <p:cNvSpPr>
            <a:spLocks noGrp="1"/>
          </p:cNvSpPr>
          <p:nvPr>
            <p:ph idx="1"/>
          </p:nvPr>
        </p:nvSpPr>
        <p:spPr>
          <a:xfrm rot="900000">
            <a:off x="3479028" y="959716"/>
            <a:ext cx="4658735" cy="5077623"/>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rot="900000">
            <a:off x="1690988" y="608314"/>
            <a:ext cx="1789355" cy="365125"/>
          </a:xfrm>
        </p:spPr>
        <p:txBody>
          <a:bodyPr/>
          <a:lstStyle/>
          <a:p>
            <a:endParaRPr lang="en-US"/>
          </a:p>
        </p:txBody>
      </p:sp>
      <p:sp>
        <p:nvSpPr>
          <p:cNvPr id="5" name="Footer Placeholder 4"/>
          <p:cNvSpPr>
            <a:spLocks noGrp="1"/>
          </p:cNvSpPr>
          <p:nvPr>
            <p:ph type="ftr" sz="quarter" idx="11"/>
          </p:nvPr>
        </p:nvSpPr>
        <p:spPr>
          <a:xfrm rot="900000">
            <a:off x="3103620" y="6177546"/>
            <a:ext cx="2392237" cy="365125"/>
          </a:xfrm>
        </p:spPr>
        <p:txBody>
          <a:bodyPr/>
          <a:lstStyle/>
          <a:p>
            <a:endParaRPr lang="en-US"/>
          </a:p>
        </p:txBody>
      </p:sp>
      <p:sp>
        <p:nvSpPr>
          <p:cNvPr id="6" name="Slide Number Placeholder 5"/>
          <p:cNvSpPr>
            <a:spLocks noGrp="1"/>
          </p:cNvSpPr>
          <p:nvPr>
            <p:ph type="sldNum" sz="quarter" idx="12"/>
          </p:nvPr>
        </p:nvSpPr>
        <p:spPr>
          <a:xfrm rot="900000">
            <a:off x="1265370" y="300797"/>
            <a:ext cx="2287319" cy="365125"/>
          </a:xfrm>
        </p:spPr>
        <p:txBody>
          <a:bodyPr/>
          <a:lstStyle/>
          <a:p>
            <a:pPr marL="0" marR="0" lvl="0" indent="0" algn="l" rtl="0">
              <a:spcBef>
                <a:spcPts val="0"/>
              </a:spcBef>
              <a:buSzPct val="25000"/>
              <a:buNone/>
            </a:pPr>
            <a:fld id="{00000000-1234-1234-1234-123412341234}" type="slidenum">
              <a:rPr lang="en-US" sz="1800" smtClean="0">
                <a:solidFill>
                  <a:schemeClr val="lt1"/>
                </a:solidFill>
                <a:latin typeface="Verdana"/>
                <a:ea typeface="Verdana"/>
                <a:cs typeface="Verdana"/>
                <a:sym typeface="Verdana"/>
              </a:rPr>
              <a:t>‹#›</a:t>
            </a:fld>
            <a:endParaRPr lang="en-US" sz="1800">
              <a:solidFill>
                <a:schemeClr val="lt1"/>
              </a:solidFill>
              <a:latin typeface="Verdana"/>
              <a:ea typeface="Verdana"/>
              <a:cs typeface="Verdana"/>
              <a:sym typeface="Verdana"/>
            </a:endParaRPr>
          </a:p>
        </p:txBody>
      </p:sp>
    </p:spTree>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7" name="Rounded Rectangle 16"/>
          <p:cNvSpPr/>
          <p:nvPr/>
        </p:nvSpPr>
        <p:spPr>
          <a:xfrm rot="900000">
            <a:off x="-57216" y="-1017685"/>
            <a:ext cx="7411427" cy="3438177"/>
          </a:xfrm>
          <a:custGeom>
            <a:avLst/>
            <a:gdLst/>
            <a:ahLst/>
            <a:cxnLst/>
            <a:rect l="l" t="t" r="r" b="b"/>
            <a:pathLst>
              <a:path w="7411427" h="3438177">
                <a:moveTo>
                  <a:pt x="0" y="1985886"/>
                </a:moveTo>
                <a:lnTo>
                  <a:pt x="7411427" y="0"/>
                </a:lnTo>
                <a:lnTo>
                  <a:pt x="7411427" y="3356087"/>
                </a:lnTo>
                <a:cubicBezTo>
                  <a:pt x="7411427" y="3401424"/>
                  <a:pt x="7374674" y="3438177"/>
                  <a:pt x="7329337" y="3438177"/>
                </a:cubicBezTo>
                <a:lnTo>
                  <a:pt x="389140" y="3438177"/>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rot="900000">
            <a:off x="-776641" y="2417820"/>
            <a:ext cx="6998365" cy="5080081"/>
          </a:xfrm>
          <a:custGeom>
            <a:avLst/>
            <a:gdLst/>
            <a:ahLst/>
            <a:cxnLst/>
            <a:rect l="l" t="t" r="r" b="b"/>
            <a:pathLst>
              <a:path w="6998365" h="5080081">
                <a:moveTo>
                  <a:pt x="0" y="0"/>
                </a:moveTo>
                <a:lnTo>
                  <a:pt x="6916275" y="0"/>
                </a:lnTo>
                <a:cubicBezTo>
                  <a:pt x="6961612" y="0"/>
                  <a:pt x="6998365" y="36753"/>
                  <a:pt x="6998365" y="82090"/>
                </a:cubicBezTo>
                <a:lnTo>
                  <a:pt x="6998365" y="3569608"/>
                </a:lnTo>
                <a:lnTo>
                  <a:pt x="1361203" y="5080081"/>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p:nvSpPr>
        <p:spPr>
          <a:xfrm rot="900000">
            <a:off x="6338067" y="3775812"/>
            <a:ext cx="3102275" cy="3544033"/>
          </a:xfrm>
          <a:custGeom>
            <a:avLst/>
            <a:gdLst/>
            <a:ahLst/>
            <a:cxnLst/>
            <a:rect l="l" t="t" r="r" b="b"/>
            <a:pathLst>
              <a:path w="3102275" h="3544033">
                <a:moveTo>
                  <a:pt x="50137" y="6451"/>
                </a:moveTo>
                <a:cubicBezTo>
                  <a:pt x="59958" y="2297"/>
                  <a:pt x="70756" y="0"/>
                  <a:pt x="82090" y="0"/>
                </a:cubicBezTo>
                <a:lnTo>
                  <a:pt x="2375388" y="0"/>
                </a:lnTo>
                <a:lnTo>
                  <a:pt x="3102275" y="2712781"/>
                </a:lnTo>
                <a:lnTo>
                  <a:pt x="0" y="3544033"/>
                </a:lnTo>
                <a:lnTo>
                  <a:pt x="0" y="82090"/>
                </a:lnTo>
                <a:cubicBezTo>
                  <a:pt x="0" y="48087"/>
                  <a:pt x="20673" y="18913"/>
                  <a:pt x="50137" y="6451"/>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ounded Rectangle 19"/>
          <p:cNvSpPr/>
          <p:nvPr/>
        </p:nvSpPr>
        <p:spPr>
          <a:xfrm rot="900000">
            <a:off x="7327879" y="-104312"/>
            <a:ext cx="2350627" cy="3820866"/>
          </a:xfrm>
          <a:custGeom>
            <a:avLst/>
            <a:gdLst/>
            <a:ahLst/>
            <a:cxnLst/>
            <a:rect l="l" t="t" r="r" b="b"/>
            <a:pathLst>
              <a:path w="2350627" h="3820866">
                <a:moveTo>
                  <a:pt x="1" y="355523"/>
                </a:moveTo>
                <a:lnTo>
                  <a:pt x="1326829" y="0"/>
                </a:lnTo>
                <a:lnTo>
                  <a:pt x="2350627" y="3820866"/>
                </a:lnTo>
                <a:lnTo>
                  <a:pt x="82091" y="3820866"/>
                </a:lnTo>
                <a:cubicBezTo>
                  <a:pt x="36754" y="3820866"/>
                  <a:pt x="1" y="3784113"/>
                  <a:pt x="0" y="3738776"/>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900000">
            <a:off x="534986" y="2921829"/>
            <a:ext cx="5690855" cy="1570680"/>
          </a:xfrm>
        </p:spPr>
        <p:txBody>
          <a:bodyPr anchor="b">
            <a:noAutofit/>
          </a:bodyPr>
          <a:lstStyle>
            <a:lvl1pPr algn="r">
              <a:defRPr sz="48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rot="900000">
            <a:off x="537849" y="4494201"/>
            <a:ext cx="5271544" cy="1500187"/>
          </a:xfrm>
        </p:spPr>
        <p:txBody>
          <a:bodyPr anchor="t">
            <a:normAutofit/>
          </a:bodyPr>
          <a:lstStyle>
            <a:lvl1pPr marL="0" indent="0" algn="r">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rot="900000">
            <a:off x="6878368" y="3761385"/>
            <a:ext cx="1524000" cy="365125"/>
          </a:xfrm>
        </p:spPr>
        <p:txBody>
          <a:bodyPr/>
          <a:lstStyle>
            <a:lvl1pPr algn="l">
              <a:defRPr/>
            </a:lvl1pPr>
          </a:lstStyle>
          <a:p>
            <a:endParaRPr lang="en-US"/>
          </a:p>
        </p:txBody>
      </p:sp>
      <p:sp>
        <p:nvSpPr>
          <p:cNvPr id="5" name="Footer Placeholder 4"/>
          <p:cNvSpPr>
            <a:spLocks noGrp="1"/>
          </p:cNvSpPr>
          <p:nvPr>
            <p:ph type="ftr" sz="quarter" idx="11"/>
          </p:nvPr>
        </p:nvSpPr>
        <p:spPr>
          <a:xfrm rot="900000">
            <a:off x="7056965" y="3170795"/>
            <a:ext cx="1926305" cy="365125"/>
          </a:xfrm>
        </p:spPr>
        <p:txBody>
          <a:bodyPr/>
          <a:lstStyle/>
          <a:p>
            <a:endParaRPr lang="en-US"/>
          </a:p>
        </p:txBody>
      </p:sp>
      <p:sp>
        <p:nvSpPr>
          <p:cNvPr id="6" name="Slide Number Placeholder 5"/>
          <p:cNvSpPr>
            <a:spLocks noGrp="1"/>
          </p:cNvSpPr>
          <p:nvPr>
            <p:ph type="sldNum" sz="quarter" idx="12"/>
          </p:nvPr>
        </p:nvSpPr>
        <p:spPr>
          <a:xfrm rot="900000" flipH="1">
            <a:off x="7176363" y="2661157"/>
            <a:ext cx="683979" cy="365125"/>
          </a:xfrm>
        </p:spPr>
        <p:txBody>
          <a:bodyPr/>
          <a:lstStyle>
            <a:lvl1pPr algn="l">
              <a:defRPr/>
            </a:lvl1pPr>
          </a:lstStyle>
          <a:p>
            <a:pPr marL="0" marR="0" lvl="0" indent="0" algn="l" rtl="0">
              <a:spcBef>
                <a:spcPts val="0"/>
              </a:spcBef>
              <a:buSzPct val="25000"/>
              <a:buNone/>
            </a:pPr>
            <a:fld id="{00000000-1234-1234-1234-123412341234}" type="slidenum">
              <a:rPr lang="en-US" sz="1800" smtClean="0">
                <a:solidFill>
                  <a:schemeClr val="lt1"/>
                </a:solidFill>
                <a:latin typeface="Verdana"/>
                <a:ea typeface="Verdana"/>
                <a:cs typeface="Verdana"/>
                <a:sym typeface="Verdana"/>
              </a:rPr>
              <a:t>‹#›</a:t>
            </a:fld>
            <a:endParaRPr lang="en-US" sz="1800">
              <a:solidFill>
                <a:schemeClr val="lt1"/>
              </a:solidFill>
              <a:latin typeface="Verdana"/>
              <a:ea typeface="Verdana"/>
              <a:cs typeface="Verdana"/>
              <a:sym typeface="Verdana"/>
            </a:endParaRPr>
          </a:p>
        </p:txBody>
      </p:sp>
    </p:spTree>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7" name="Rounded Rectangle 16"/>
          <p:cNvSpPr/>
          <p:nvPr/>
        </p:nvSpPr>
        <p:spPr>
          <a:xfrm rot="20707748">
            <a:off x="-883225" y="-625990"/>
            <a:ext cx="7439907" cy="7344599"/>
          </a:xfrm>
          <a:custGeom>
            <a:avLst/>
            <a:gdLst/>
            <a:ahLst/>
            <a:cxnLst/>
            <a:rect l="l" t="t" r="r" b="b"/>
            <a:pathLst>
              <a:path w="7439907" h="7344599">
                <a:moveTo>
                  <a:pt x="1760047" y="0"/>
                </a:moveTo>
                <a:lnTo>
                  <a:pt x="7439906" y="1508202"/>
                </a:lnTo>
                <a:lnTo>
                  <a:pt x="7439907" y="7262509"/>
                </a:lnTo>
                <a:cubicBezTo>
                  <a:pt x="7439906" y="7307846"/>
                  <a:pt x="7403153" y="7344599"/>
                  <a:pt x="7357816" y="7344599"/>
                </a:cubicBezTo>
                <a:lnTo>
                  <a:pt x="2697558" y="7344599"/>
                </a:lnTo>
                <a:lnTo>
                  <a:pt x="0" y="6628303"/>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rot="20707748">
            <a:off x="3237537" y="6275496"/>
            <a:ext cx="4387395" cy="1165008"/>
          </a:xfrm>
          <a:custGeom>
            <a:avLst/>
            <a:gdLst/>
            <a:ahLst/>
            <a:cxnLst/>
            <a:rect l="l" t="t" r="r" b="b"/>
            <a:pathLst>
              <a:path w="4387395" h="1165008">
                <a:moveTo>
                  <a:pt x="4337258" y="6451"/>
                </a:moveTo>
                <a:cubicBezTo>
                  <a:pt x="4366722" y="18913"/>
                  <a:pt x="4387395" y="48087"/>
                  <a:pt x="4387395" y="82090"/>
                </a:cubicBezTo>
                <a:lnTo>
                  <a:pt x="4387395" y="1165008"/>
                </a:lnTo>
                <a:lnTo>
                  <a:pt x="0" y="0"/>
                </a:lnTo>
                <a:lnTo>
                  <a:pt x="4305305" y="0"/>
                </a:lnTo>
                <a:cubicBezTo>
                  <a:pt x="4316639" y="0"/>
                  <a:pt x="4327437" y="2297"/>
                  <a:pt x="4337258"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p:nvSpPr>
        <p:spPr>
          <a:xfrm rot="20707748">
            <a:off x="7660698" y="5462349"/>
            <a:ext cx="1709024" cy="1536003"/>
          </a:xfrm>
          <a:custGeom>
            <a:avLst/>
            <a:gdLst/>
            <a:ahLst/>
            <a:cxnLst/>
            <a:rect l="l" t="t" r="r" b="b"/>
            <a:pathLst>
              <a:path w="1709024" h="1536003">
                <a:moveTo>
                  <a:pt x="1709024" y="0"/>
                </a:moveTo>
                <a:lnTo>
                  <a:pt x="1301161" y="1536003"/>
                </a:lnTo>
                <a:lnTo>
                  <a:pt x="0" y="119050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19"/>
          <p:cNvSpPr/>
          <p:nvPr/>
        </p:nvSpPr>
        <p:spPr>
          <a:xfrm rot="20707748">
            <a:off x="6667944" y="-490547"/>
            <a:ext cx="3064333" cy="5811872"/>
          </a:xfrm>
          <a:custGeom>
            <a:avLst/>
            <a:gdLst/>
            <a:ahLst/>
            <a:cxnLst/>
            <a:rect l="l" t="t" r="r" b="b"/>
            <a:pathLst>
              <a:path w="3064333" h="5811872">
                <a:moveTo>
                  <a:pt x="0" y="0"/>
                </a:moveTo>
                <a:lnTo>
                  <a:pt x="3064333" y="813688"/>
                </a:lnTo>
                <a:lnTo>
                  <a:pt x="1737140" y="5811872"/>
                </a:lnTo>
                <a:lnTo>
                  <a:pt x="82090" y="5811872"/>
                </a:lnTo>
                <a:cubicBezTo>
                  <a:pt x="36753" y="5811872"/>
                  <a:pt x="0" y="5775119"/>
                  <a:pt x="0" y="5729782"/>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5171893" y="2231024"/>
            <a:ext cx="4820301" cy="1436159"/>
          </a:xfrm>
        </p:spPr>
        <p:txBody>
          <a:bodyPr/>
          <a:lstStyle/>
          <a:p>
            <a:r>
              <a:rPr lang="en-US" smtClean="0"/>
              <a:t>Click to edit Master title style</a:t>
            </a:r>
            <a:endParaRPr lang="en-US"/>
          </a:p>
        </p:txBody>
      </p:sp>
      <p:sp>
        <p:nvSpPr>
          <p:cNvPr id="3" name="Content Placeholder 2"/>
          <p:cNvSpPr>
            <a:spLocks noGrp="1"/>
          </p:cNvSpPr>
          <p:nvPr>
            <p:ph sz="half" idx="1"/>
          </p:nvPr>
        </p:nvSpPr>
        <p:spPr>
          <a:xfrm rot="-900000">
            <a:off x="1014439" y="1335061"/>
            <a:ext cx="2578608" cy="48398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rot="-900000">
            <a:off x="3701032" y="618005"/>
            <a:ext cx="2580010" cy="4837176"/>
          </a:xfrm>
        </p:spPr>
        <p:txBody>
          <a:bodyPr anchor="t"/>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rot="-900000">
            <a:off x="7755919" y="5887412"/>
            <a:ext cx="1241980" cy="365125"/>
          </a:xfrm>
        </p:spPr>
        <p:txBody>
          <a:bodyPr/>
          <a:lstStyle>
            <a:lvl1pPr algn="l">
              <a:defRPr/>
            </a:lvl1pPr>
          </a:lstStyle>
          <a:p>
            <a:endParaRPr lang="en-US"/>
          </a:p>
        </p:txBody>
      </p:sp>
      <p:sp>
        <p:nvSpPr>
          <p:cNvPr id="6" name="Footer Placeholder 5"/>
          <p:cNvSpPr>
            <a:spLocks noGrp="1"/>
          </p:cNvSpPr>
          <p:nvPr>
            <p:ph type="ftr" sz="quarter" idx="11"/>
          </p:nvPr>
        </p:nvSpPr>
        <p:spPr>
          <a:xfrm rot="-900000">
            <a:off x="4054658" y="5494374"/>
            <a:ext cx="3124200" cy="365125"/>
          </a:xfrm>
        </p:spPr>
        <p:txBody>
          <a:bodyPr/>
          <a:lstStyle>
            <a:lvl1pPr algn="r">
              <a:defRPr/>
            </a:lvl1pPr>
          </a:lstStyle>
          <a:p>
            <a:endParaRPr lang="en-US"/>
          </a:p>
        </p:txBody>
      </p:sp>
      <p:sp>
        <p:nvSpPr>
          <p:cNvPr id="7" name="Slide Number Placeholder 6"/>
          <p:cNvSpPr>
            <a:spLocks noGrp="1"/>
          </p:cNvSpPr>
          <p:nvPr>
            <p:ph type="sldNum" sz="quarter" idx="12"/>
          </p:nvPr>
        </p:nvSpPr>
        <p:spPr>
          <a:xfrm rot="-900000">
            <a:off x="7690164" y="5643110"/>
            <a:ext cx="1241693" cy="365125"/>
          </a:xfrm>
        </p:spPr>
        <p:txBody>
          <a:bodyPr/>
          <a:lstStyle>
            <a:lvl1pPr algn="l">
              <a:defRPr/>
            </a:lvl1pPr>
          </a:lstStyle>
          <a:p>
            <a:pPr marL="0" marR="0" lvl="0" indent="0" algn="l" rtl="0">
              <a:spcBef>
                <a:spcPts val="0"/>
              </a:spcBef>
              <a:buSzPct val="25000"/>
              <a:buNone/>
            </a:pPr>
            <a:fld id="{00000000-1234-1234-1234-123412341234}" type="slidenum">
              <a:rPr lang="en-US" sz="1800" smtClean="0">
                <a:solidFill>
                  <a:schemeClr val="lt1"/>
                </a:solidFill>
                <a:latin typeface="Verdana"/>
                <a:ea typeface="Verdana"/>
                <a:cs typeface="Verdana"/>
                <a:sym typeface="Verdana"/>
              </a:rPr>
              <a:t>‹#›</a:t>
            </a:fld>
            <a:endParaRPr lang="en-US" sz="1800">
              <a:solidFill>
                <a:schemeClr val="lt1"/>
              </a:solidFill>
              <a:latin typeface="Verdana"/>
              <a:ea typeface="Verdana"/>
              <a:cs typeface="Verdana"/>
              <a:sym typeface="Verdana"/>
            </a:endParaRPr>
          </a:p>
        </p:txBody>
      </p:sp>
    </p:spTree>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53" name="Rounded Rectangle 52"/>
          <p:cNvSpPr/>
          <p:nvPr/>
        </p:nvSpPr>
        <p:spPr>
          <a:xfrm rot="20707748">
            <a:off x="-883225" y="-625990"/>
            <a:ext cx="7439907" cy="7344599"/>
          </a:xfrm>
          <a:custGeom>
            <a:avLst/>
            <a:gdLst/>
            <a:ahLst/>
            <a:cxnLst/>
            <a:rect l="l" t="t" r="r" b="b"/>
            <a:pathLst>
              <a:path w="7439907" h="7344599">
                <a:moveTo>
                  <a:pt x="1760047" y="0"/>
                </a:moveTo>
                <a:lnTo>
                  <a:pt x="7439906" y="1508202"/>
                </a:lnTo>
                <a:lnTo>
                  <a:pt x="7439907" y="7262509"/>
                </a:lnTo>
                <a:cubicBezTo>
                  <a:pt x="7439906" y="7307846"/>
                  <a:pt x="7403153" y="7344599"/>
                  <a:pt x="7357816" y="7344599"/>
                </a:cubicBezTo>
                <a:lnTo>
                  <a:pt x="2697558" y="7344599"/>
                </a:lnTo>
                <a:lnTo>
                  <a:pt x="0" y="6628303"/>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ounded Rectangle 53"/>
          <p:cNvSpPr/>
          <p:nvPr/>
        </p:nvSpPr>
        <p:spPr>
          <a:xfrm rot="20707748">
            <a:off x="3237537" y="6275496"/>
            <a:ext cx="4387395" cy="1165008"/>
          </a:xfrm>
          <a:custGeom>
            <a:avLst/>
            <a:gdLst/>
            <a:ahLst/>
            <a:cxnLst/>
            <a:rect l="l" t="t" r="r" b="b"/>
            <a:pathLst>
              <a:path w="4387395" h="1165008">
                <a:moveTo>
                  <a:pt x="4337258" y="6451"/>
                </a:moveTo>
                <a:cubicBezTo>
                  <a:pt x="4366722" y="18913"/>
                  <a:pt x="4387395" y="48087"/>
                  <a:pt x="4387395" y="82090"/>
                </a:cubicBezTo>
                <a:lnTo>
                  <a:pt x="4387395" y="1165008"/>
                </a:lnTo>
                <a:lnTo>
                  <a:pt x="0" y="0"/>
                </a:lnTo>
                <a:lnTo>
                  <a:pt x="4305305" y="0"/>
                </a:lnTo>
                <a:cubicBezTo>
                  <a:pt x="4316639" y="0"/>
                  <a:pt x="4327437" y="2297"/>
                  <a:pt x="4337258"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ounded Rectangle 54"/>
          <p:cNvSpPr/>
          <p:nvPr/>
        </p:nvSpPr>
        <p:spPr>
          <a:xfrm rot="20707748">
            <a:off x="7660698" y="5462349"/>
            <a:ext cx="1709024" cy="1536003"/>
          </a:xfrm>
          <a:custGeom>
            <a:avLst/>
            <a:gdLst/>
            <a:ahLst/>
            <a:cxnLst/>
            <a:rect l="l" t="t" r="r" b="b"/>
            <a:pathLst>
              <a:path w="1709024" h="1536003">
                <a:moveTo>
                  <a:pt x="1709024" y="0"/>
                </a:moveTo>
                <a:lnTo>
                  <a:pt x="1301161" y="1536003"/>
                </a:lnTo>
                <a:lnTo>
                  <a:pt x="0" y="119050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ounded Rectangle 55"/>
          <p:cNvSpPr/>
          <p:nvPr/>
        </p:nvSpPr>
        <p:spPr>
          <a:xfrm rot="20707748">
            <a:off x="6667944" y="-490547"/>
            <a:ext cx="3064333" cy="5811872"/>
          </a:xfrm>
          <a:custGeom>
            <a:avLst/>
            <a:gdLst/>
            <a:ahLst/>
            <a:cxnLst/>
            <a:rect l="l" t="t" r="r" b="b"/>
            <a:pathLst>
              <a:path w="3064333" h="5811872">
                <a:moveTo>
                  <a:pt x="0" y="0"/>
                </a:moveTo>
                <a:lnTo>
                  <a:pt x="3064333" y="813688"/>
                </a:lnTo>
                <a:lnTo>
                  <a:pt x="1737140" y="5811872"/>
                </a:lnTo>
                <a:lnTo>
                  <a:pt x="82090" y="5811872"/>
                </a:lnTo>
                <a:cubicBezTo>
                  <a:pt x="36753" y="5811872"/>
                  <a:pt x="0" y="5775119"/>
                  <a:pt x="0" y="5729782"/>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5175504" y="2231136"/>
            <a:ext cx="4818888" cy="1435608"/>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rot="-900000">
            <a:off x="854761" y="1406870"/>
            <a:ext cx="2213148" cy="759866"/>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rot="-900000">
            <a:off x="1120518" y="2227895"/>
            <a:ext cx="2578608" cy="39387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rot="-900000">
            <a:off x="3535709" y="687503"/>
            <a:ext cx="2214753" cy="753043"/>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rot="-900000">
            <a:off x="3808498" y="1495882"/>
            <a:ext cx="2578608" cy="395590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rot="-900000">
            <a:off x="7754112" y="5888736"/>
            <a:ext cx="1243584" cy="365125"/>
          </a:xfrm>
        </p:spPr>
        <p:txBody>
          <a:bodyPr/>
          <a:lstStyle>
            <a:lvl1pPr algn="l">
              <a:defRPr/>
            </a:lvl1pPr>
          </a:lstStyle>
          <a:p>
            <a:endParaRPr lang="en-US"/>
          </a:p>
        </p:txBody>
      </p:sp>
      <p:sp>
        <p:nvSpPr>
          <p:cNvPr id="8" name="Footer Placeholder 7"/>
          <p:cNvSpPr>
            <a:spLocks noGrp="1"/>
          </p:cNvSpPr>
          <p:nvPr>
            <p:ph type="ftr" sz="quarter" idx="11"/>
          </p:nvPr>
        </p:nvSpPr>
        <p:spPr>
          <a:xfrm rot="-900000">
            <a:off x="4050792" y="5495544"/>
            <a:ext cx="3124200" cy="365125"/>
          </a:xfrm>
        </p:spPr>
        <p:txBody>
          <a:bodyPr/>
          <a:lstStyle>
            <a:lvl1pPr algn="r">
              <a:defRPr/>
            </a:lvl1pPr>
          </a:lstStyle>
          <a:p>
            <a:endParaRPr lang="en-US"/>
          </a:p>
        </p:txBody>
      </p:sp>
      <p:sp>
        <p:nvSpPr>
          <p:cNvPr id="9" name="Slide Number Placeholder 8"/>
          <p:cNvSpPr>
            <a:spLocks noGrp="1"/>
          </p:cNvSpPr>
          <p:nvPr>
            <p:ph type="sldNum" sz="quarter" idx="12"/>
          </p:nvPr>
        </p:nvSpPr>
        <p:spPr>
          <a:xfrm rot="-900000">
            <a:off x="7690104" y="5641848"/>
            <a:ext cx="1243584" cy="365125"/>
          </a:xfrm>
        </p:spPr>
        <p:txBody>
          <a:bodyPr/>
          <a:lstStyle>
            <a:lvl1pPr algn="l">
              <a:defRPr/>
            </a:lvl1pPr>
          </a:lstStyle>
          <a:p>
            <a:pPr marL="0" marR="0" lvl="0" indent="0" algn="l" rtl="0">
              <a:spcBef>
                <a:spcPts val="0"/>
              </a:spcBef>
              <a:buSzPct val="25000"/>
              <a:buNone/>
            </a:pPr>
            <a:fld id="{00000000-1234-1234-1234-123412341234}" type="slidenum">
              <a:rPr lang="en-US" sz="1800" smtClean="0">
                <a:solidFill>
                  <a:schemeClr val="lt1"/>
                </a:solidFill>
                <a:latin typeface="Verdana"/>
                <a:ea typeface="Verdana"/>
                <a:cs typeface="Verdana"/>
                <a:sym typeface="Verdana"/>
              </a:rPr>
              <a:t>‹#›</a:t>
            </a:fld>
            <a:endParaRPr lang="en-US" sz="1800">
              <a:solidFill>
                <a:schemeClr val="lt1"/>
              </a:solidFill>
              <a:latin typeface="Verdana"/>
              <a:ea typeface="Verdana"/>
              <a:cs typeface="Verdana"/>
              <a:sym typeface="Verdana"/>
            </a:endParaRPr>
          </a:p>
        </p:txBody>
      </p:sp>
    </p:spTree>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1" name="Rounded Rectangle 20"/>
          <p:cNvSpPr/>
          <p:nvPr/>
        </p:nvSpPr>
        <p:spPr>
          <a:xfrm rot="907748">
            <a:off x="-865440" y="850599"/>
            <a:ext cx="3615441" cy="6151724"/>
          </a:xfrm>
          <a:custGeom>
            <a:avLst/>
            <a:gdLst/>
            <a:ahLst/>
            <a:cxnLst/>
            <a:rect l="l" t="t" r="r" b="b"/>
            <a:pathLst>
              <a:path w="3615441" h="6151724">
                <a:moveTo>
                  <a:pt x="0" y="0"/>
                </a:moveTo>
                <a:lnTo>
                  <a:pt x="3533351" y="0"/>
                </a:lnTo>
                <a:cubicBezTo>
                  <a:pt x="3578688" y="0"/>
                  <a:pt x="3615441" y="36753"/>
                  <a:pt x="3615441" y="82090"/>
                </a:cubicBezTo>
                <a:lnTo>
                  <a:pt x="3615441" y="5623909"/>
                </a:lnTo>
                <a:lnTo>
                  <a:pt x="1663219" y="6151724"/>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ounded Rectangle 21"/>
          <p:cNvSpPr/>
          <p:nvPr/>
        </p:nvSpPr>
        <p:spPr>
          <a:xfrm rot="907748">
            <a:off x="17749" y="-511509"/>
            <a:ext cx="3735394" cy="1387781"/>
          </a:xfrm>
          <a:custGeom>
            <a:avLst/>
            <a:gdLst/>
            <a:ahLst/>
            <a:cxnLst/>
            <a:rect l="l" t="t" r="r" b="b"/>
            <a:pathLst>
              <a:path w="3735394" h="1387781">
                <a:moveTo>
                  <a:pt x="0" y="1009924"/>
                </a:moveTo>
                <a:lnTo>
                  <a:pt x="3735394" y="0"/>
                </a:lnTo>
                <a:lnTo>
                  <a:pt x="3735394" y="1305691"/>
                </a:lnTo>
                <a:cubicBezTo>
                  <a:pt x="3735394" y="1351028"/>
                  <a:pt x="3698641" y="1387781"/>
                  <a:pt x="3653304" y="1387781"/>
                </a:cubicBezTo>
                <a:lnTo>
                  <a:pt x="102160" y="1387781"/>
                </a:ln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p:cNvSpPr/>
          <p:nvPr/>
        </p:nvSpPr>
        <p:spPr>
          <a:xfrm rot="907748">
            <a:off x="2146801" y="6590199"/>
            <a:ext cx="1981025" cy="535602"/>
          </a:xfrm>
          <a:custGeom>
            <a:avLst/>
            <a:gdLst/>
            <a:ahLst/>
            <a:cxnLst/>
            <a:rect l="l" t="t" r="r" b="b"/>
            <a:pathLst>
              <a:path w="1981025" h="535602">
                <a:moveTo>
                  <a:pt x="50137" y="6451"/>
                </a:moveTo>
                <a:cubicBezTo>
                  <a:pt x="59958" y="2297"/>
                  <a:pt x="70756" y="0"/>
                  <a:pt x="82090" y="0"/>
                </a:cubicBezTo>
                <a:lnTo>
                  <a:pt x="1981025" y="0"/>
                </a:lnTo>
                <a:lnTo>
                  <a:pt x="0" y="535602"/>
                </a:lnTo>
                <a:lnTo>
                  <a:pt x="0" y="82090"/>
                </a:lnTo>
                <a:cubicBezTo>
                  <a:pt x="0" y="48087"/>
                  <a:pt x="20674" y="18913"/>
                  <a:pt x="50137" y="6451"/>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ounded Rectangle 23"/>
          <p:cNvSpPr/>
          <p:nvPr/>
        </p:nvSpPr>
        <p:spPr>
          <a:xfrm rot="907748">
            <a:off x="3185141" y="-553633"/>
            <a:ext cx="6782931" cy="7826540"/>
          </a:xfrm>
          <a:custGeom>
            <a:avLst/>
            <a:gdLst/>
            <a:ahLst/>
            <a:cxnLst/>
            <a:rect l="l" t="t" r="r" b="b"/>
            <a:pathLst>
              <a:path w="6782931" h="7826540">
                <a:moveTo>
                  <a:pt x="0" y="1349945"/>
                </a:moveTo>
                <a:lnTo>
                  <a:pt x="4993024" y="0"/>
                </a:lnTo>
                <a:lnTo>
                  <a:pt x="6782931" y="6620302"/>
                </a:lnTo>
                <a:lnTo>
                  <a:pt x="2321435" y="7826540"/>
                </a:lnTo>
                <a:lnTo>
                  <a:pt x="82090" y="7826540"/>
                </a:lnTo>
                <a:cubicBezTo>
                  <a:pt x="36753" y="7826540"/>
                  <a:pt x="0" y="7789787"/>
                  <a:pt x="0" y="774445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630936" y="2926080"/>
            <a:ext cx="5065776" cy="1691640"/>
          </a:xfrm>
        </p:spPr>
        <p:txBody>
          <a:bodyPr/>
          <a:lstStyle/>
          <a:p>
            <a:r>
              <a:rPr lang="en-US" smtClean="0"/>
              <a:t>Click to edit Master title style</a:t>
            </a:r>
            <a:endParaRPr lang="en-US"/>
          </a:p>
        </p:txBody>
      </p:sp>
      <p:sp>
        <p:nvSpPr>
          <p:cNvPr id="3" name="Date Placeholder 2"/>
          <p:cNvSpPr>
            <a:spLocks noGrp="1"/>
          </p:cNvSpPr>
          <p:nvPr>
            <p:ph type="dt" sz="half" idx="10"/>
          </p:nvPr>
        </p:nvSpPr>
        <p:spPr>
          <a:xfrm rot="900000">
            <a:off x="1691640" y="612648"/>
            <a:ext cx="1792224" cy="365125"/>
          </a:xfrm>
        </p:spPr>
        <p:txBody>
          <a:bodyPr/>
          <a:lstStyle/>
          <a:p>
            <a:endParaRPr lang="en-US"/>
          </a:p>
        </p:txBody>
      </p:sp>
      <p:sp>
        <p:nvSpPr>
          <p:cNvPr id="4" name="Footer Placeholder 3"/>
          <p:cNvSpPr>
            <a:spLocks noGrp="1"/>
          </p:cNvSpPr>
          <p:nvPr>
            <p:ph type="ftr" sz="quarter" idx="11"/>
          </p:nvPr>
        </p:nvSpPr>
        <p:spPr>
          <a:xfrm rot="900000">
            <a:off x="2493721" y="6101033"/>
            <a:ext cx="3052113" cy="365125"/>
          </a:xfrm>
        </p:spPr>
        <p:txBody>
          <a:bodyPr/>
          <a:lstStyle/>
          <a:p>
            <a:endParaRPr lang="en-US"/>
          </a:p>
        </p:txBody>
      </p:sp>
      <p:sp>
        <p:nvSpPr>
          <p:cNvPr id="5" name="Slide Number Placeholder 4"/>
          <p:cNvSpPr>
            <a:spLocks noGrp="1"/>
          </p:cNvSpPr>
          <p:nvPr>
            <p:ph type="sldNum" sz="quarter" idx="12"/>
          </p:nvPr>
        </p:nvSpPr>
        <p:spPr>
          <a:xfrm rot="900000">
            <a:off x="1261872" y="301752"/>
            <a:ext cx="2286000" cy="365125"/>
          </a:xfrm>
        </p:spPr>
        <p:txBody>
          <a:bodyPr/>
          <a:lstStyle/>
          <a:p>
            <a:pPr marL="0" marR="0" lvl="0" indent="0" algn="l" rtl="0">
              <a:spcBef>
                <a:spcPts val="0"/>
              </a:spcBef>
              <a:buSzPct val="25000"/>
              <a:buNone/>
            </a:pPr>
            <a:fld id="{00000000-1234-1234-1234-123412341234}" type="slidenum">
              <a:rPr lang="en-US" sz="1800" smtClean="0">
                <a:solidFill>
                  <a:schemeClr val="lt1"/>
                </a:solidFill>
                <a:latin typeface="Verdana"/>
                <a:ea typeface="Verdana"/>
                <a:cs typeface="Verdana"/>
                <a:sym typeface="Verdana"/>
              </a:rPr>
              <a:t>‹#›</a:t>
            </a:fld>
            <a:endParaRPr lang="en-US" sz="1800">
              <a:solidFill>
                <a:schemeClr val="lt1"/>
              </a:solidFill>
              <a:latin typeface="Verdana"/>
              <a:ea typeface="Verdana"/>
              <a:cs typeface="Verdana"/>
              <a:sym typeface="Verdana"/>
            </a:endParaRPr>
          </a:p>
        </p:txBody>
      </p:sp>
    </p:spTree>
  </p:cSld>
  <p:clrMapOvr>
    <a:masterClrMapping/>
  </p:clrMapOv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ounded Rectangle 11"/>
          <p:cNvSpPr/>
          <p:nvPr/>
        </p:nvSpPr>
        <p:spPr>
          <a:xfrm rot="900000">
            <a:off x="-372248" y="-1218153"/>
            <a:ext cx="8577953" cy="6344114"/>
          </a:xfrm>
          <a:custGeom>
            <a:avLst/>
            <a:gdLst/>
            <a:ahLst/>
            <a:cxnLst/>
            <a:rect l="l" t="t" r="r" b="b"/>
            <a:pathLst>
              <a:path w="8577953" h="6344114">
                <a:moveTo>
                  <a:pt x="0" y="2298455"/>
                </a:moveTo>
                <a:lnTo>
                  <a:pt x="8577953" y="0"/>
                </a:lnTo>
                <a:lnTo>
                  <a:pt x="8577953" y="6262024"/>
                </a:lnTo>
                <a:cubicBezTo>
                  <a:pt x="8577953" y="6307361"/>
                  <a:pt x="8541200" y="6344113"/>
                  <a:pt x="8495863" y="6344113"/>
                </a:cubicBezTo>
                <a:lnTo>
                  <a:pt x="1084031" y="6344114"/>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900000">
            <a:off x="-449071" y="5207889"/>
            <a:ext cx="7470000" cy="2486713"/>
          </a:xfrm>
          <a:custGeom>
            <a:avLst/>
            <a:gdLst/>
            <a:ahLst/>
            <a:cxnLst/>
            <a:rect l="l" t="t" r="r" b="b"/>
            <a:pathLst>
              <a:path w="7470000" h="2486713">
                <a:moveTo>
                  <a:pt x="0" y="0"/>
                </a:moveTo>
                <a:lnTo>
                  <a:pt x="7387910" y="0"/>
                </a:lnTo>
                <a:cubicBezTo>
                  <a:pt x="7433247" y="0"/>
                  <a:pt x="7470000" y="36753"/>
                  <a:pt x="7470000" y="82090"/>
                </a:cubicBezTo>
                <a:lnTo>
                  <a:pt x="7470000" y="663670"/>
                </a:lnTo>
                <a:lnTo>
                  <a:pt x="666313" y="2486713"/>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900000">
            <a:off x="7192310" y="6483326"/>
            <a:ext cx="1932834" cy="635630"/>
          </a:xfrm>
          <a:custGeom>
            <a:avLst/>
            <a:gdLst/>
            <a:ahLst/>
            <a:cxnLst/>
            <a:rect l="l" t="t" r="r" b="b"/>
            <a:pathLst>
              <a:path w="1932834" h="635630">
                <a:moveTo>
                  <a:pt x="50137" y="6451"/>
                </a:moveTo>
                <a:cubicBezTo>
                  <a:pt x="59958" y="2297"/>
                  <a:pt x="70756" y="0"/>
                  <a:pt x="82090" y="0"/>
                </a:cubicBezTo>
                <a:lnTo>
                  <a:pt x="1901288" y="0"/>
                </a:lnTo>
                <a:lnTo>
                  <a:pt x="1932834" y="117729"/>
                </a:lnTo>
                <a:lnTo>
                  <a:pt x="0" y="635630"/>
                </a:lnTo>
                <a:lnTo>
                  <a:pt x="0" y="82090"/>
                </a:lnTo>
                <a:cubicBezTo>
                  <a:pt x="0" y="48087"/>
                  <a:pt x="20673" y="18913"/>
                  <a:pt x="50137" y="6451"/>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ounded Rectangle 14"/>
          <p:cNvSpPr/>
          <p:nvPr/>
        </p:nvSpPr>
        <p:spPr>
          <a:xfrm rot="900000">
            <a:off x="8127084" y="92392"/>
            <a:ext cx="1878991" cy="6414233"/>
          </a:xfrm>
          <a:custGeom>
            <a:avLst/>
            <a:gdLst/>
            <a:ahLst/>
            <a:cxnLst/>
            <a:rect l="l" t="t" r="r" b="b"/>
            <a:pathLst>
              <a:path w="1878991" h="6414233">
                <a:moveTo>
                  <a:pt x="0" y="42953"/>
                </a:moveTo>
                <a:lnTo>
                  <a:pt x="160303" y="0"/>
                </a:lnTo>
                <a:lnTo>
                  <a:pt x="1878991" y="6414233"/>
                </a:lnTo>
                <a:lnTo>
                  <a:pt x="82090" y="6414233"/>
                </a:lnTo>
                <a:cubicBezTo>
                  <a:pt x="36753" y="6414233"/>
                  <a:pt x="0" y="6377480"/>
                  <a:pt x="0" y="6332143"/>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a:xfrm rot="900000">
            <a:off x="7521938" y="5927116"/>
            <a:ext cx="1524000" cy="365125"/>
          </a:xfrm>
        </p:spPr>
        <p:txBody>
          <a:bodyPr/>
          <a:lstStyle>
            <a:lvl1pPr algn="l">
              <a:defRPr/>
            </a:lvl1pPr>
          </a:lstStyle>
          <a:p>
            <a:endParaRPr lang="en-US"/>
          </a:p>
        </p:txBody>
      </p:sp>
      <p:sp>
        <p:nvSpPr>
          <p:cNvPr id="3" name="Footer Placeholder 2"/>
          <p:cNvSpPr>
            <a:spLocks noGrp="1"/>
          </p:cNvSpPr>
          <p:nvPr>
            <p:ph type="ftr" sz="quarter" idx="11"/>
          </p:nvPr>
        </p:nvSpPr>
        <p:spPr>
          <a:xfrm rot="900000">
            <a:off x="3892286" y="5987296"/>
            <a:ext cx="3124200" cy="295162"/>
          </a:xfrm>
        </p:spPr>
        <p:txBody>
          <a:bodyPr/>
          <a:lstStyle>
            <a:lvl1pPr algn="r">
              <a:defRPr/>
            </a:lvl1pPr>
          </a:lstStyle>
          <a:p>
            <a:endParaRPr lang="en-US"/>
          </a:p>
        </p:txBody>
      </p:sp>
      <p:sp>
        <p:nvSpPr>
          <p:cNvPr id="4" name="Slide Number Placeholder 3"/>
          <p:cNvSpPr>
            <a:spLocks noGrp="1"/>
          </p:cNvSpPr>
          <p:nvPr>
            <p:ph type="sldNum" sz="quarter" idx="12"/>
          </p:nvPr>
        </p:nvSpPr>
        <p:spPr>
          <a:xfrm rot="900000">
            <a:off x="7599046" y="5570110"/>
            <a:ext cx="716206" cy="365125"/>
          </a:xfrm>
        </p:spPr>
        <p:txBody>
          <a:bodyPr/>
          <a:lstStyle>
            <a:lvl1pPr algn="l">
              <a:defRPr/>
            </a:lvl1pPr>
          </a:lstStyle>
          <a:p>
            <a:pPr marL="0" marR="0" lvl="0" indent="0" algn="l" rtl="0">
              <a:spcBef>
                <a:spcPts val="0"/>
              </a:spcBef>
              <a:buSzPct val="25000"/>
              <a:buNone/>
            </a:pPr>
            <a:fld id="{00000000-1234-1234-1234-123412341234}" type="slidenum">
              <a:rPr lang="en-US" sz="1800" smtClean="0">
                <a:solidFill>
                  <a:schemeClr val="lt1"/>
                </a:solidFill>
                <a:latin typeface="Verdana"/>
                <a:ea typeface="Verdana"/>
                <a:cs typeface="Verdana"/>
                <a:sym typeface="Verdana"/>
              </a:rPr>
              <a:t>‹#›</a:t>
            </a:fld>
            <a:endParaRPr lang="en-US" sz="1800">
              <a:solidFill>
                <a:schemeClr val="lt1"/>
              </a:solidFill>
              <a:latin typeface="Verdana"/>
              <a:ea typeface="Verdana"/>
              <a:cs typeface="Verdana"/>
              <a:sym typeface="Verdana"/>
            </a:endParaRPr>
          </a:p>
        </p:txBody>
      </p:sp>
    </p:spTree>
  </p:cSld>
  <p:clrMapOvr>
    <a:masterClrMapping/>
  </p:clrMapOv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3" name="Rounded Rectangle 12"/>
          <p:cNvSpPr/>
          <p:nvPr/>
        </p:nvSpPr>
        <p:spPr>
          <a:xfrm rot="20707748">
            <a:off x="-897260" y="-624538"/>
            <a:ext cx="7286946" cy="6041338"/>
          </a:xfrm>
          <a:custGeom>
            <a:avLst/>
            <a:gdLst/>
            <a:ahLst/>
            <a:cxnLst/>
            <a:rect l="l" t="t" r="r" b="b"/>
            <a:pathLst>
              <a:path w="7286946" h="6041338">
                <a:moveTo>
                  <a:pt x="1604186" y="0"/>
                </a:moveTo>
                <a:lnTo>
                  <a:pt x="7286946" y="1508972"/>
                </a:lnTo>
                <a:lnTo>
                  <a:pt x="7286946" y="5959247"/>
                </a:lnTo>
                <a:cubicBezTo>
                  <a:pt x="7286946" y="6004584"/>
                  <a:pt x="7250193" y="6041337"/>
                  <a:pt x="7204856" y="6041337"/>
                </a:cubicBezTo>
                <a:lnTo>
                  <a:pt x="0" y="6041338"/>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20707748">
            <a:off x="64806" y="5378153"/>
            <a:ext cx="7443151" cy="2476431"/>
          </a:xfrm>
          <a:custGeom>
            <a:avLst/>
            <a:gdLst/>
            <a:ahLst/>
            <a:cxnLst/>
            <a:rect l="l" t="t" r="r" b="b"/>
            <a:pathLst>
              <a:path w="7443151" h="2476431">
                <a:moveTo>
                  <a:pt x="7393013" y="6452"/>
                </a:moveTo>
                <a:cubicBezTo>
                  <a:pt x="7422477" y="18914"/>
                  <a:pt x="7443150" y="48087"/>
                  <a:pt x="7443150" y="82090"/>
                </a:cubicBezTo>
                <a:lnTo>
                  <a:pt x="7443151" y="2476431"/>
                </a:lnTo>
                <a:lnTo>
                  <a:pt x="0" y="500014"/>
                </a:lnTo>
                <a:lnTo>
                  <a:pt x="132771" y="1"/>
                </a:lnTo>
                <a:lnTo>
                  <a:pt x="7361060" y="1"/>
                </a:lnTo>
                <a:cubicBezTo>
                  <a:pt x="7372394" y="0"/>
                  <a:pt x="7383192" y="2298"/>
                  <a:pt x="7393013" y="6452"/>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20707748">
            <a:off x="7660994" y="5459931"/>
            <a:ext cx="1709023" cy="1538302"/>
          </a:xfrm>
          <a:custGeom>
            <a:avLst/>
            <a:gdLst/>
            <a:ahLst/>
            <a:cxnLst/>
            <a:rect l="l" t="t" r="r" b="b"/>
            <a:pathLst>
              <a:path w="1709023" h="1538302">
                <a:moveTo>
                  <a:pt x="1709023" y="0"/>
                </a:moveTo>
                <a:lnTo>
                  <a:pt x="1300550" y="1538302"/>
                </a:lnTo>
                <a:lnTo>
                  <a:pt x="0" y="119296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rot="20707748">
            <a:off x="6673110" y="-489836"/>
            <a:ext cx="3059119" cy="5809409"/>
          </a:xfrm>
          <a:custGeom>
            <a:avLst/>
            <a:gdLst/>
            <a:ahLst/>
            <a:cxnLst/>
            <a:rect l="l" t="t" r="r" b="b"/>
            <a:pathLst>
              <a:path w="3059119" h="5809409">
                <a:moveTo>
                  <a:pt x="0" y="0"/>
                </a:moveTo>
                <a:lnTo>
                  <a:pt x="3059119" y="812303"/>
                </a:lnTo>
                <a:lnTo>
                  <a:pt x="1732212" y="5809409"/>
                </a:lnTo>
                <a:lnTo>
                  <a:pt x="82090" y="5809409"/>
                </a:lnTo>
                <a:cubicBezTo>
                  <a:pt x="36753" y="5809409"/>
                  <a:pt x="0" y="5772656"/>
                  <a:pt x="0" y="5727319"/>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5175504" y="2231136"/>
            <a:ext cx="4818888" cy="1435608"/>
          </a:xfrm>
        </p:spPr>
        <p:txBody>
          <a:bodyPr anchor="b"/>
          <a:lstStyle>
            <a:lvl1pPr algn="r">
              <a:defRPr sz="4400" b="0"/>
            </a:lvl1pPr>
          </a:lstStyle>
          <a:p>
            <a:r>
              <a:rPr lang="en-US" smtClean="0"/>
              <a:t>Click to edit Master title style</a:t>
            </a:r>
            <a:endParaRPr lang="en-US" dirty="0"/>
          </a:p>
        </p:txBody>
      </p:sp>
      <p:sp>
        <p:nvSpPr>
          <p:cNvPr id="3" name="Content Placeholder 2"/>
          <p:cNvSpPr>
            <a:spLocks noGrp="1"/>
          </p:cNvSpPr>
          <p:nvPr>
            <p:ph idx="1"/>
          </p:nvPr>
        </p:nvSpPr>
        <p:spPr>
          <a:xfrm rot="-900000">
            <a:off x="844848" y="997933"/>
            <a:ext cx="5343100" cy="3888220"/>
          </a:xfrm>
        </p:spPr>
        <p:txBody>
          <a:bodyPr anchor="b"/>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900000">
            <a:off x="3216573" y="5144589"/>
            <a:ext cx="3930375" cy="988131"/>
          </a:xfrm>
        </p:spPr>
        <p:txBody>
          <a:bodyPr>
            <a:normAutofit/>
          </a:bodyPr>
          <a:lstStyle>
            <a:lvl1pPr marL="0" indent="0" algn="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900000">
            <a:off x="7754112" y="5888736"/>
            <a:ext cx="1243584" cy="365125"/>
          </a:xfrm>
        </p:spPr>
        <p:txBody>
          <a:bodyPr/>
          <a:lstStyle>
            <a:lvl1pPr algn="l">
              <a:defRPr/>
            </a:lvl1pPr>
          </a:lstStyle>
          <a:p>
            <a:endParaRPr lang="en-US"/>
          </a:p>
        </p:txBody>
      </p:sp>
      <p:sp>
        <p:nvSpPr>
          <p:cNvPr id="6" name="Footer Placeholder 5"/>
          <p:cNvSpPr>
            <a:spLocks noGrp="1"/>
          </p:cNvSpPr>
          <p:nvPr>
            <p:ph type="ftr" sz="quarter" idx="11"/>
          </p:nvPr>
        </p:nvSpPr>
        <p:spPr>
          <a:xfrm rot="-900000">
            <a:off x="4263966" y="6099104"/>
            <a:ext cx="3063047" cy="365125"/>
          </a:xfrm>
        </p:spPr>
        <p:txBody>
          <a:bodyPr/>
          <a:lstStyle>
            <a:lvl1pPr algn="r">
              <a:defRPr/>
            </a:lvl1pPr>
          </a:lstStyle>
          <a:p>
            <a:endParaRPr lang="en-US"/>
          </a:p>
        </p:txBody>
      </p:sp>
      <p:sp>
        <p:nvSpPr>
          <p:cNvPr id="7" name="Slide Number Placeholder 6"/>
          <p:cNvSpPr>
            <a:spLocks noGrp="1"/>
          </p:cNvSpPr>
          <p:nvPr>
            <p:ph type="sldNum" sz="quarter" idx="12"/>
          </p:nvPr>
        </p:nvSpPr>
        <p:spPr>
          <a:xfrm rot="-900000">
            <a:off x="7690104" y="5641848"/>
            <a:ext cx="1243584" cy="365125"/>
          </a:xfrm>
        </p:spPr>
        <p:txBody>
          <a:bodyPr/>
          <a:lstStyle>
            <a:lvl1pPr algn="l">
              <a:defRPr/>
            </a:lvl1pPr>
          </a:lstStyle>
          <a:p>
            <a:pPr marL="0" marR="0" lvl="0" indent="0" algn="l" rtl="0">
              <a:spcBef>
                <a:spcPts val="0"/>
              </a:spcBef>
              <a:buSzPct val="25000"/>
              <a:buNone/>
            </a:pPr>
            <a:fld id="{00000000-1234-1234-1234-123412341234}" type="slidenum">
              <a:rPr lang="en-US" sz="1800" smtClean="0">
                <a:solidFill>
                  <a:schemeClr val="lt1"/>
                </a:solidFill>
                <a:latin typeface="Verdana"/>
                <a:ea typeface="Verdana"/>
                <a:cs typeface="Verdana"/>
                <a:sym typeface="Verdana"/>
              </a:rPr>
              <a:t>‹#›</a:t>
            </a:fld>
            <a:endParaRPr lang="en-US" sz="1800">
              <a:solidFill>
                <a:schemeClr val="lt1"/>
              </a:solidFill>
              <a:latin typeface="Verdana"/>
              <a:ea typeface="Verdana"/>
              <a:cs typeface="Verdana"/>
              <a:sym typeface="Verdana"/>
            </a:endParaRPr>
          </a:p>
        </p:txBody>
      </p:sp>
    </p:spTree>
  </p:cSld>
  <p:clrMapOvr>
    <a:masterClrMapping/>
  </p:clrMapOv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rot="900000">
            <a:off x="-533701" y="-979752"/>
            <a:ext cx="6672870" cy="6821601"/>
          </a:xfrm>
          <a:custGeom>
            <a:avLst/>
            <a:gdLst/>
            <a:ahLst/>
            <a:cxnLst/>
            <a:rect l="l" t="t" r="r" b="b"/>
            <a:pathLst>
              <a:path w="6672870" h="6821601">
                <a:moveTo>
                  <a:pt x="0" y="1787990"/>
                </a:moveTo>
                <a:lnTo>
                  <a:pt x="6672870" y="0"/>
                </a:lnTo>
                <a:lnTo>
                  <a:pt x="6672870" y="6739511"/>
                </a:lnTo>
                <a:cubicBezTo>
                  <a:pt x="6672870" y="6784848"/>
                  <a:pt x="6636117" y="6821601"/>
                  <a:pt x="6590780" y="6821601"/>
                </a:cubicBezTo>
                <a:lnTo>
                  <a:pt x="1348753" y="6821601"/>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rot="900000">
            <a:off x="-283896" y="5969722"/>
            <a:ext cx="5300494" cy="1495954"/>
          </a:xfrm>
          <a:custGeom>
            <a:avLst/>
            <a:gdLst/>
            <a:ahLst/>
            <a:cxnLst/>
            <a:rect l="l" t="t" r="r" b="b"/>
            <a:pathLst>
              <a:path w="5300494" h="1495954">
                <a:moveTo>
                  <a:pt x="0" y="0"/>
                </a:moveTo>
                <a:lnTo>
                  <a:pt x="5218404" y="0"/>
                </a:lnTo>
                <a:cubicBezTo>
                  <a:pt x="5263741" y="0"/>
                  <a:pt x="5300494" y="36753"/>
                  <a:pt x="5300494" y="82090"/>
                </a:cubicBezTo>
                <a:lnTo>
                  <a:pt x="5300494" y="183095"/>
                </a:lnTo>
                <a:lnTo>
                  <a:pt x="400840" y="1495954"/>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ounded Rectangle 16"/>
          <p:cNvSpPr/>
          <p:nvPr/>
        </p:nvSpPr>
        <p:spPr>
          <a:xfrm rot="900000">
            <a:off x="6930292" y="-242630"/>
            <a:ext cx="2434235" cy="1383623"/>
          </a:xfrm>
          <a:custGeom>
            <a:avLst/>
            <a:gdLst/>
            <a:ahLst/>
            <a:cxnLst/>
            <a:rect l="l" t="t" r="r" b="b"/>
            <a:pathLst>
              <a:path w="2434235" h="1383623">
                <a:moveTo>
                  <a:pt x="0" y="552912"/>
                </a:moveTo>
                <a:lnTo>
                  <a:pt x="2063495" y="0"/>
                </a:lnTo>
                <a:lnTo>
                  <a:pt x="2434235" y="1383623"/>
                </a:lnTo>
                <a:lnTo>
                  <a:pt x="82090" y="1383622"/>
                </a:lnTo>
                <a:cubicBezTo>
                  <a:pt x="36754" y="1383622"/>
                  <a:pt x="0" y="1346869"/>
                  <a:pt x="0" y="1301533"/>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rot="900000">
            <a:off x="5899782" y="1282101"/>
            <a:ext cx="3842742" cy="6178450"/>
          </a:xfrm>
          <a:custGeom>
            <a:avLst/>
            <a:gdLst/>
            <a:ahLst/>
            <a:cxnLst/>
            <a:rect l="l" t="t" r="r" b="b"/>
            <a:pathLst>
              <a:path w="3842742" h="6178450">
                <a:moveTo>
                  <a:pt x="50137" y="6451"/>
                </a:moveTo>
                <a:cubicBezTo>
                  <a:pt x="59958" y="2297"/>
                  <a:pt x="70756" y="0"/>
                  <a:pt x="82090" y="0"/>
                </a:cubicBezTo>
                <a:lnTo>
                  <a:pt x="2463128" y="0"/>
                </a:lnTo>
                <a:lnTo>
                  <a:pt x="3842742" y="5148790"/>
                </a:lnTo>
                <a:lnTo>
                  <a:pt x="0" y="6178450"/>
                </a:lnTo>
                <a:lnTo>
                  <a:pt x="0" y="82090"/>
                </a:lnTo>
                <a:cubicBezTo>
                  <a:pt x="0" y="48087"/>
                  <a:pt x="20674" y="18913"/>
                  <a:pt x="50137"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4578273" y="2744935"/>
            <a:ext cx="5036383" cy="1997131"/>
          </a:xfrm>
        </p:spPr>
        <p:txBody>
          <a:bodyPr anchor="t">
            <a:normAutofit/>
          </a:bodyPr>
          <a:lstStyle>
            <a:lvl1pPr algn="r">
              <a:defRPr sz="4400" b="0"/>
            </a:lvl1pPr>
          </a:lstStyle>
          <a:p>
            <a:r>
              <a:rPr lang="en-US" smtClean="0"/>
              <a:t>Click to edit Master title style</a:t>
            </a:r>
            <a:endParaRPr lang="en-US"/>
          </a:p>
        </p:txBody>
      </p:sp>
      <p:sp>
        <p:nvSpPr>
          <p:cNvPr id="3" name="Picture Placeholder 2"/>
          <p:cNvSpPr>
            <a:spLocks noGrp="1"/>
          </p:cNvSpPr>
          <p:nvPr>
            <p:ph type="pic" idx="1"/>
          </p:nvPr>
        </p:nvSpPr>
        <p:spPr>
          <a:xfrm rot="900000">
            <a:off x="1507529" y="615731"/>
            <a:ext cx="4323504" cy="3294418"/>
          </a:xfrm>
          <a:prstGeom prst="roundRect">
            <a:avLst>
              <a:gd name="adj" fmla="val 4992"/>
            </a:avLst>
          </a:prstGeom>
          <a:ln w="19050">
            <a:solidFill>
              <a:schemeClr val="tx1"/>
            </a:solidFill>
          </a:ln>
          <a:effectLst>
            <a:innerShdw blurRad="101600" dir="13500000">
              <a:prstClr val="black">
                <a:alpha val="70000"/>
              </a:prstClr>
            </a:inn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rot="900000">
            <a:off x="822789" y="4161126"/>
            <a:ext cx="4310915" cy="1203540"/>
          </a:xfrm>
        </p:spPr>
        <p:txBody>
          <a:bodyPr anchor="t">
            <a:normAutofit/>
          </a:bodyPr>
          <a:lstStyle>
            <a:lvl1pPr marL="0" indent="0" algn="ctr">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900000">
            <a:off x="6992395" y="571255"/>
            <a:ext cx="1524000" cy="365125"/>
          </a:xfrm>
        </p:spPr>
        <p:txBody>
          <a:bodyPr/>
          <a:lstStyle>
            <a:lvl1pPr algn="l">
              <a:defRPr/>
            </a:lvl1pPr>
          </a:lstStyle>
          <a:p>
            <a:endParaRPr lang="en-US"/>
          </a:p>
        </p:txBody>
      </p:sp>
      <p:sp>
        <p:nvSpPr>
          <p:cNvPr id="6" name="Footer Placeholder 5"/>
          <p:cNvSpPr>
            <a:spLocks noGrp="1"/>
          </p:cNvSpPr>
          <p:nvPr>
            <p:ph type="ftr" sz="quarter" idx="11"/>
          </p:nvPr>
        </p:nvSpPr>
        <p:spPr>
          <a:xfrm rot="900000">
            <a:off x="647292" y="5162531"/>
            <a:ext cx="2977453" cy="365125"/>
          </a:xfrm>
        </p:spPr>
        <p:txBody>
          <a:bodyPr/>
          <a:lstStyle>
            <a:lvl1pPr algn="l">
              <a:defRPr/>
            </a:lvl1pPr>
          </a:lstStyle>
          <a:p>
            <a:endParaRPr lang="en-US"/>
          </a:p>
        </p:txBody>
      </p:sp>
      <p:sp>
        <p:nvSpPr>
          <p:cNvPr id="7" name="Slide Number Placeholder 6"/>
          <p:cNvSpPr>
            <a:spLocks noGrp="1"/>
          </p:cNvSpPr>
          <p:nvPr>
            <p:ph type="sldNum" sz="quarter" idx="12"/>
          </p:nvPr>
        </p:nvSpPr>
        <p:spPr>
          <a:xfrm rot="900000">
            <a:off x="7046470" y="391054"/>
            <a:ext cx="1963187" cy="365125"/>
          </a:xfrm>
        </p:spPr>
        <p:txBody>
          <a:bodyPr/>
          <a:lstStyle>
            <a:lvl1pPr algn="l">
              <a:defRPr/>
            </a:lvl1pPr>
          </a:lstStyle>
          <a:p>
            <a:pPr marL="0" marR="0" lvl="0" indent="0" algn="l" rtl="0">
              <a:spcBef>
                <a:spcPts val="0"/>
              </a:spcBef>
              <a:buSzPct val="25000"/>
              <a:buNone/>
            </a:pPr>
            <a:fld id="{00000000-1234-1234-1234-123412341234}" type="slidenum">
              <a:rPr lang="en-US" sz="1800" smtClean="0">
                <a:solidFill>
                  <a:schemeClr val="lt1"/>
                </a:solidFill>
                <a:latin typeface="Verdana"/>
                <a:ea typeface="Verdana"/>
                <a:cs typeface="Verdana"/>
                <a:sym typeface="Verdana"/>
              </a:rPr>
              <a:t>‹#›</a:t>
            </a:fld>
            <a:endParaRPr lang="en-US" sz="1800">
              <a:solidFill>
                <a:schemeClr val="lt1"/>
              </a:solidFill>
              <a:latin typeface="Verdana"/>
              <a:ea typeface="Verdana"/>
              <a:cs typeface="Verdana"/>
              <a:sym typeface="Verdana"/>
            </a:endParaRPr>
          </a:p>
        </p:txBody>
      </p:sp>
    </p:spTree>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Scan1080Base.png"/>
          <p:cNvPicPr>
            <a:picLocks noChangeAspect="1"/>
          </p:cNvPicPr>
          <p:nvPr/>
        </p:nvPicPr>
        <p:blipFill>
          <a:blip r:embed="rId13" cstate="print">
            <a:lum bright="-38000"/>
          </a:blip>
          <a:stretch>
            <a:fillRect/>
          </a:stretch>
        </p:blipFill>
        <p:spPr>
          <a:xfrm>
            <a:off x="0" y="0"/>
            <a:ext cx="9144000" cy="6858000"/>
          </a:xfrm>
          <a:prstGeom prst="rect">
            <a:avLst/>
          </a:prstGeom>
        </p:spPr>
      </p:pic>
      <p:sp>
        <p:nvSpPr>
          <p:cNvPr id="2" name="Title Placeholder 1"/>
          <p:cNvSpPr>
            <a:spLocks noGrp="1"/>
          </p:cNvSpPr>
          <p:nvPr>
            <p:ph type="title"/>
          </p:nvPr>
        </p:nvSpPr>
        <p:spPr>
          <a:xfrm rot="-5400000">
            <a:off x="-673455" y="2807056"/>
            <a:ext cx="5320597" cy="184008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657600" y="990600"/>
            <a:ext cx="5027024" cy="478334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162800" y="6096001"/>
            <a:ext cx="1524000" cy="365125"/>
          </a:xfrm>
          <a:prstGeom prst="rect">
            <a:avLst/>
          </a:prstGeom>
        </p:spPr>
        <p:txBody>
          <a:bodyPr vert="horz" lIns="91440" tIns="45720" rIns="91440" bIns="45720" rtlCol="0" anchor="ctr"/>
          <a:lstStyle>
            <a:lvl1pPr algn="r">
              <a:defRPr sz="1200">
                <a:solidFill>
                  <a:schemeClr val="tx1">
                    <a:tint val="75000"/>
                  </a:schemeClr>
                </a:solidFill>
                <a:effectLst/>
              </a:defRPr>
            </a:lvl1pPr>
          </a:lstStyle>
          <a:p>
            <a:endParaRPr lang="en-US"/>
          </a:p>
        </p:txBody>
      </p:sp>
      <p:sp>
        <p:nvSpPr>
          <p:cNvPr id="5" name="Footer Placeholder 4"/>
          <p:cNvSpPr>
            <a:spLocks noGrp="1"/>
          </p:cNvSpPr>
          <p:nvPr>
            <p:ph type="ftr" sz="quarter" idx="3"/>
          </p:nvPr>
        </p:nvSpPr>
        <p:spPr>
          <a:xfrm>
            <a:off x="4038600" y="6096001"/>
            <a:ext cx="3124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13047" y="532491"/>
            <a:ext cx="2133600" cy="365125"/>
          </a:xfrm>
          <a:prstGeom prst="rect">
            <a:avLst/>
          </a:prstGeom>
        </p:spPr>
        <p:txBody>
          <a:bodyPr vert="horz" lIns="91440" tIns="45720" rIns="91440" bIns="45720" rtlCol="0" anchor="ctr"/>
          <a:lstStyle>
            <a:lvl1pPr algn="r">
              <a:defRPr sz="2400">
                <a:solidFill>
                  <a:schemeClr val="tx1">
                    <a:tint val="75000"/>
                  </a:schemeClr>
                </a:solidFill>
              </a:defRPr>
            </a:lvl1pPr>
          </a:lstStyle>
          <a:p>
            <a:pPr marL="0" marR="0" lvl="0" indent="0" algn="l" rtl="0">
              <a:spcBef>
                <a:spcPts val="0"/>
              </a:spcBef>
              <a:buSzPct val="25000"/>
              <a:buNone/>
            </a:pPr>
            <a:fld id="{00000000-1234-1234-1234-123412341234}" type="slidenum">
              <a:rPr lang="en-US" sz="1800" b="0" u="none" smtClean="0">
                <a:solidFill>
                  <a:schemeClr val="lt1"/>
                </a:solidFill>
                <a:latin typeface="Verdana"/>
                <a:ea typeface="Verdana"/>
                <a:cs typeface="Verdana"/>
                <a:sym typeface="Verdana"/>
              </a:rPr>
              <a:t>‹#›</a:t>
            </a:fld>
            <a:endParaRPr lang="en-US" sz="1800" b="0" u="none">
              <a:solidFill>
                <a:schemeClr val="lt1"/>
              </a:solidFill>
              <a:latin typeface="Verdana"/>
              <a:ea typeface="Verdana"/>
              <a:cs typeface="Verdana"/>
              <a:sym typeface="Verdana"/>
            </a:endParaRPr>
          </a:p>
        </p:txBody>
      </p:sp>
    </p:spTree>
  </p:cSld>
  <p:clrMap bg1="dk1" tx1="lt1" bg2="dk2" tx2="lt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ransition/>
  <p:timing>
    <p:tnLst>
      <p:par>
        <p:cTn id="1" dur="indefinite" restart="never" nodeType="tmRoot"/>
      </p:par>
    </p:tnLst>
  </p:timing>
  <p:hf sldNum="0" hdr="0" ftr="0" dt="0"/>
  <p:txStyles>
    <p:titleStyle>
      <a:lvl1pPr algn="r" defTabSz="914400" rtl="0" eaLnBrk="1" latinLnBrk="0" hangingPunct="1">
        <a:spcBef>
          <a:spcPct val="0"/>
        </a:spcBef>
        <a:buNone/>
        <a:defRPr sz="44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spcAft>
          <a:spcPts val="600"/>
        </a:spcAft>
        <a:buSzPct val="160000"/>
        <a:buFont typeface="Wingdings" pitchFamily="2" charset="2"/>
        <a:buChar char=""/>
        <a:defRPr sz="2800" kern="1200">
          <a:solidFill>
            <a:schemeClr val="tx1"/>
          </a:solidFill>
          <a:effectLst>
            <a:outerShdw blurRad="38100" dist="38100" dir="2700000" algn="tl">
              <a:srgbClr val="000000">
                <a:alpha val="43137"/>
              </a:srgbClr>
            </a:outerShdw>
          </a:effectLst>
          <a:latin typeface="+mn-lt"/>
          <a:ea typeface="+mn-ea"/>
          <a:cs typeface="+mn-cs"/>
        </a:defRPr>
      </a:lvl1pPr>
      <a:lvl2pPr marL="731520" indent="-365760" algn="l" defTabSz="914400" rtl="0" eaLnBrk="1" latinLnBrk="0" hangingPunct="1">
        <a:spcBef>
          <a:spcPct val="20000"/>
        </a:spcBef>
        <a:spcAft>
          <a:spcPts val="600"/>
        </a:spcAft>
        <a:buSzPct val="160000"/>
        <a:buFont typeface="Wingdings" pitchFamily="2" charset="2"/>
        <a:buChar char=""/>
        <a:defRPr sz="2400" kern="1200">
          <a:solidFill>
            <a:schemeClr val="tx1"/>
          </a:solidFill>
          <a:effectLst>
            <a:outerShdw blurRad="38100" dist="38100" dir="2700000" algn="tl">
              <a:srgbClr val="000000">
                <a:alpha val="43137"/>
              </a:srgbClr>
            </a:outerShdw>
          </a:effectLst>
          <a:latin typeface="+mn-lt"/>
          <a:ea typeface="+mn-ea"/>
          <a:cs typeface="+mn-cs"/>
        </a:defRPr>
      </a:lvl2pPr>
      <a:lvl3pPr marL="1097280" indent="-320040" algn="l" defTabSz="914400" rtl="0" eaLnBrk="1" latinLnBrk="0" hangingPunct="1">
        <a:spcBef>
          <a:spcPct val="20000"/>
        </a:spcBef>
        <a:spcAft>
          <a:spcPts val="600"/>
        </a:spcAft>
        <a:buSzPct val="160000"/>
        <a:buFont typeface="Wingdings" pitchFamily="2" charset="2"/>
        <a:buChar char=""/>
        <a:defRPr sz="20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74320" algn="l" defTabSz="914400" rtl="0" eaLnBrk="1" latinLnBrk="0" hangingPunct="1">
        <a:spcBef>
          <a:spcPct val="20000"/>
        </a:spcBef>
        <a:spcAft>
          <a:spcPts val="600"/>
        </a:spcAft>
        <a:buSzPct val="160000"/>
        <a:buFont typeface="Wingdings" pitchFamily="2" charset="2"/>
        <a:buChar char=""/>
        <a:defRPr sz="18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74320" algn="l" defTabSz="914400" rtl="0" eaLnBrk="1" latinLnBrk="0" hangingPunct="1">
        <a:spcBef>
          <a:spcPct val="20000"/>
        </a:spcBef>
        <a:spcAft>
          <a:spcPts val="600"/>
        </a:spcAft>
        <a:buSzPct val="160000"/>
        <a:buFont typeface="Wingdings" pitchFamily="2" charset="2"/>
        <a:buChar char=""/>
        <a:defRPr sz="1800" kern="1200">
          <a:solidFill>
            <a:schemeClr val="tx1"/>
          </a:solidFill>
          <a:effectLst>
            <a:outerShdw blurRad="38100" dist="38100" dir="2700000" algn="tl">
              <a:srgbClr val="000000">
                <a:alpha val="43137"/>
              </a:srgbClr>
            </a:outerShdw>
          </a:effectLst>
          <a:latin typeface="+mn-lt"/>
          <a:ea typeface="+mn-ea"/>
          <a:cs typeface="+mn-cs"/>
        </a:defRPr>
      </a:lvl5pPr>
      <a:lvl6pPr marL="192024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19456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46888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74320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barton@edplus.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mailto:bartonmarlow@gmail.com"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s://www.wida.us/standards/eld.asp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hyperlink" Target="http://www.instantdisplay.co.uk/storystarters.htm"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mailto:dcole@myedplus.org"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education.lego.com/en-us/downloads"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mbarton@myedplus.or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sl-methods.wikispaces.com/file/view/LANGUAGE%20EXPERIENCE%20APPROACH.pdf/392128470/LANGUAGE%20EXPERIENCE%20APPROACH.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esl-methods.wikispaces.com/file/view/LANGUAGE%20EXPERIENCE%20APPROACH.pdf/392128470/LANGUAGE%20EXPERIENCE%20APPROACH.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ctrTitle"/>
          </p:nvPr>
        </p:nvSpPr>
        <p:spPr>
          <a:prstGeom prst="rect">
            <a:avLst/>
          </a:prstGeom>
          <a:noFill/>
          <a:ln>
            <a:noFill/>
          </a:ln>
        </p:spPr>
        <p:txBody>
          <a:bodyPr lIns="91425" tIns="45700" rIns="91425" bIns="45700" anchor="b" anchorCtr="0">
            <a:noAutofit/>
          </a:bodyPr>
          <a:lstStyle/>
          <a:p>
            <a:pPr marL="0" marR="0" lvl="0" indent="0" algn="l" rtl="0">
              <a:spcBef>
                <a:spcPts val="0"/>
              </a:spcBef>
              <a:buClr>
                <a:schemeClr val="lt1"/>
              </a:buClr>
              <a:buSzPct val="25000"/>
              <a:buFont typeface="Verdana"/>
              <a:buNone/>
            </a:pPr>
            <a:r>
              <a:rPr lang="en-US" sz="4800" b="0" i="0" u="none" strike="noStrike" cap="none" dirty="0">
                <a:solidFill>
                  <a:schemeClr val="lt1"/>
                </a:solidFill>
                <a:latin typeface="Verdana"/>
                <a:ea typeface="Verdana"/>
                <a:cs typeface="Verdana"/>
                <a:sym typeface="Verdana"/>
              </a:rPr>
              <a:t>Legos, Language and Literacy</a:t>
            </a:r>
          </a:p>
        </p:txBody>
      </p:sp>
      <p:sp>
        <p:nvSpPr>
          <p:cNvPr id="116" name="Shape 116"/>
          <p:cNvSpPr txBox="1">
            <a:spLocks noGrp="1"/>
          </p:cNvSpPr>
          <p:nvPr>
            <p:ph type="subTitle" idx="1"/>
          </p:nvPr>
        </p:nvSpPr>
        <p:spPr>
          <a:prstGeom prst="rect">
            <a:avLst/>
          </a:prstGeom>
          <a:noFill/>
          <a:ln>
            <a:noFill/>
          </a:ln>
        </p:spPr>
        <p:txBody>
          <a:bodyPr lIns="91425" tIns="45700" rIns="91425" bIns="45700" anchor="t" anchorCtr="0">
            <a:noAutofit/>
          </a:bodyPr>
          <a:lstStyle/>
          <a:p>
            <a:pPr marL="0" marR="0" lvl="0" indent="0" algn="l" rtl="0">
              <a:lnSpc>
                <a:spcPct val="90000"/>
              </a:lnSpc>
              <a:spcBef>
                <a:spcPts val="940"/>
              </a:spcBef>
              <a:spcAft>
                <a:spcPts val="0"/>
              </a:spcAft>
              <a:buClr>
                <a:schemeClr val="lt2"/>
              </a:buClr>
              <a:buSzPct val="25000"/>
              <a:buFont typeface="Noto Sans Symbols"/>
              <a:buNone/>
            </a:pPr>
            <a:r>
              <a:rPr lang="en-US" sz="1200" b="0" i="0" u="none" strike="noStrike" cap="none" dirty="0" err="1" smtClean="0">
                <a:latin typeface="Verdana"/>
                <a:ea typeface="Verdana"/>
                <a:cs typeface="Verdana"/>
                <a:sym typeface="Verdana"/>
              </a:rPr>
              <a:t>Cambio</a:t>
            </a:r>
            <a:r>
              <a:rPr lang="en-US" sz="1200" b="0" i="0" u="none" strike="noStrike" cap="none" dirty="0" smtClean="0">
                <a:latin typeface="Verdana"/>
                <a:ea typeface="Verdana"/>
                <a:cs typeface="Verdana"/>
                <a:sym typeface="Verdana"/>
              </a:rPr>
              <a:t> de </a:t>
            </a:r>
            <a:r>
              <a:rPr lang="en-US" sz="1200" b="0" i="0" u="none" strike="noStrike" cap="none" dirty="0" err="1" smtClean="0">
                <a:latin typeface="Verdana"/>
                <a:ea typeface="Verdana"/>
                <a:cs typeface="Verdana"/>
                <a:sym typeface="Verdana"/>
              </a:rPr>
              <a:t>Colores</a:t>
            </a:r>
            <a:endParaRPr lang="en-US" sz="1200" b="0" i="0" u="none" strike="noStrike" cap="none" dirty="0" smtClean="0">
              <a:latin typeface="Verdana"/>
              <a:ea typeface="Verdana"/>
              <a:cs typeface="Verdana"/>
              <a:sym typeface="Verdana"/>
            </a:endParaRPr>
          </a:p>
          <a:p>
            <a:pPr marL="0" marR="0" lvl="0" indent="0" algn="l" rtl="0">
              <a:lnSpc>
                <a:spcPct val="90000"/>
              </a:lnSpc>
              <a:spcBef>
                <a:spcPts val="940"/>
              </a:spcBef>
              <a:spcAft>
                <a:spcPts val="0"/>
              </a:spcAft>
              <a:buClr>
                <a:schemeClr val="lt2"/>
              </a:buClr>
              <a:buSzPct val="25000"/>
              <a:buFont typeface="Noto Sans Symbols"/>
              <a:buNone/>
            </a:pPr>
            <a:r>
              <a:rPr lang="en-US" sz="1200" b="0" i="0" u="none" strike="noStrike" cap="none" dirty="0" smtClean="0">
                <a:latin typeface="Verdana"/>
                <a:ea typeface="Verdana"/>
                <a:cs typeface="Verdana"/>
                <a:sym typeface="Verdana"/>
              </a:rPr>
              <a:t> Marlow </a:t>
            </a:r>
            <a:r>
              <a:rPr lang="en-US" sz="1200" b="0" i="0" u="none" strike="noStrike" cap="none" dirty="0">
                <a:latin typeface="Verdana"/>
                <a:ea typeface="Verdana"/>
                <a:cs typeface="Verdana"/>
                <a:sym typeface="Verdana"/>
              </a:rPr>
              <a:t>Barton </a:t>
            </a:r>
            <a:r>
              <a:rPr lang="en-US" sz="1200" b="0" i="0" u="none" strike="noStrike" cap="none" dirty="0" smtClean="0">
                <a:latin typeface="Verdana"/>
                <a:ea typeface="Verdana"/>
                <a:cs typeface="Verdana"/>
                <a:sym typeface="Verdana"/>
              </a:rPr>
              <a:t>MELL </a:t>
            </a:r>
            <a:r>
              <a:rPr lang="en-US" sz="1200" b="0" i="0" u="none" strike="noStrike" cap="none" dirty="0">
                <a:latin typeface="Verdana"/>
                <a:ea typeface="Verdana"/>
                <a:cs typeface="Verdana"/>
                <a:sym typeface="Verdana"/>
              </a:rPr>
              <a:t>Instructional </a:t>
            </a:r>
            <a:r>
              <a:rPr lang="en-US" sz="1200" b="0" i="0" u="none" strike="noStrike" cap="none" dirty="0" smtClean="0">
                <a:latin typeface="Verdana"/>
                <a:ea typeface="Verdana"/>
                <a:cs typeface="Verdana"/>
                <a:sym typeface="Verdana"/>
              </a:rPr>
              <a:t>Specialist</a:t>
            </a:r>
          </a:p>
          <a:p>
            <a:pPr marL="0" marR="0" lvl="0" indent="0" algn="l" rtl="0">
              <a:lnSpc>
                <a:spcPct val="90000"/>
              </a:lnSpc>
              <a:spcBef>
                <a:spcPts val="940"/>
              </a:spcBef>
              <a:spcAft>
                <a:spcPts val="0"/>
              </a:spcAft>
              <a:buClr>
                <a:schemeClr val="lt2"/>
              </a:buClr>
              <a:buSzPct val="25000"/>
              <a:buFont typeface="Noto Sans Symbols"/>
              <a:buNone/>
            </a:pPr>
            <a:r>
              <a:rPr lang="en-US" sz="1200" dirty="0" smtClean="0">
                <a:latin typeface="Verdana"/>
                <a:ea typeface="Verdana"/>
                <a:cs typeface="Verdana"/>
                <a:sym typeface="Verdana"/>
                <a:hlinkClick r:id="rId3"/>
              </a:rPr>
              <a:t>mbarton@edplus.org</a:t>
            </a:r>
            <a:endParaRPr lang="en-US" sz="1200" dirty="0" smtClean="0">
              <a:latin typeface="Verdana"/>
              <a:ea typeface="Verdana"/>
              <a:cs typeface="Verdana"/>
              <a:sym typeface="Verdana"/>
            </a:endParaRPr>
          </a:p>
          <a:p>
            <a:pPr marL="0" marR="0" lvl="0" indent="0" algn="l" rtl="0">
              <a:lnSpc>
                <a:spcPct val="90000"/>
              </a:lnSpc>
              <a:spcBef>
                <a:spcPts val="940"/>
              </a:spcBef>
              <a:spcAft>
                <a:spcPts val="0"/>
              </a:spcAft>
              <a:buClr>
                <a:schemeClr val="lt2"/>
              </a:buClr>
              <a:buSzPct val="25000"/>
              <a:buFont typeface="Noto Sans Symbols"/>
              <a:buNone/>
            </a:pPr>
            <a:r>
              <a:rPr lang="en-US" sz="1200" b="0" i="0" u="none" strike="noStrike" cap="none" dirty="0" smtClean="0">
                <a:latin typeface="Verdana"/>
                <a:ea typeface="Verdana"/>
                <a:cs typeface="Verdana"/>
                <a:sym typeface="Verdana"/>
                <a:hlinkClick r:id="rId4"/>
              </a:rPr>
              <a:t>bartonmarlow@gmail.com</a:t>
            </a:r>
            <a:endParaRPr lang="en-US" sz="1200" b="0" i="0" u="none" strike="noStrike" cap="none" dirty="0" smtClean="0">
              <a:latin typeface="Verdana"/>
              <a:ea typeface="Verdana"/>
              <a:cs typeface="Verdana"/>
              <a:sym typeface="Verdana"/>
            </a:endParaRPr>
          </a:p>
          <a:p>
            <a:pPr marL="0" marR="0" lvl="0" indent="0" algn="l" rtl="0">
              <a:lnSpc>
                <a:spcPct val="90000"/>
              </a:lnSpc>
              <a:spcBef>
                <a:spcPts val="940"/>
              </a:spcBef>
              <a:spcAft>
                <a:spcPts val="0"/>
              </a:spcAft>
              <a:buClr>
                <a:schemeClr val="lt2"/>
              </a:buClr>
              <a:buSzPct val="25000"/>
              <a:buFont typeface="Noto Sans Symbols"/>
              <a:buNone/>
            </a:pPr>
            <a:endParaRPr lang="en-US" sz="1200" b="0" i="0" u="none" strike="noStrike" cap="none" dirty="0">
              <a:solidFill>
                <a:srgbClr val="01376E"/>
              </a:solidFill>
              <a:latin typeface="Verdana"/>
              <a:ea typeface="Verdana"/>
              <a:cs typeface="Verdana"/>
              <a:sym typeface="Verdana"/>
            </a:endParaRPr>
          </a:p>
          <a:p>
            <a:pPr marL="0" marR="0" lvl="0" indent="0" algn="l" rtl="0">
              <a:lnSpc>
                <a:spcPct val="90000"/>
              </a:lnSpc>
              <a:spcBef>
                <a:spcPts val="940"/>
              </a:spcBef>
              <a:spcAft>
                <a:spcPts val="0"/>
              </a:spcAft>
              <a:buClr>
                <a:schemeClr val="lt2"/>
              </a:buClr>
              <a:buSzPct val="25000"/>
              <a:buFont typeface="Noto Sans Symbols"/>
              <a:buNone/>
            </a:pPr>
            <a:endParaRPr sz="1200" b="0" i="0" u="none" strike="noStrike" cap="none" dirty="0">
              <a:solidFill>
                <a:srgbClr val="01376E"/>
              </a:solidFill>
              <a:latin typeface="Verdana"/>
              <a:ea typeface="Verdana"/>
              <a:cs typeface="Verdana"/>
              <a:sym typeface="Verdana"/>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Shape 163"/>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l" rtl="0">
              <a:spcBef>
                <a:spcPts val="0"/>
              </a:spcBef>
              <a:buClr>
                <a:schemeClr val="lt1"/>
              </a:buClr>
              <a:buSzPct val="25000"/>
              <a:buFont typeface="Verdana"/>
              <a:buNone/>
            </a:pPr>
            <a:r>
              <a:rPr lang="en-US" sz="3600"/>
              <a:t>Differentiating for levels of English Proficiency</a:t>
            </a:r>
          </a:p>
        </p:txBody>
      </p:sp>
      <p:sp>
        <p:nvSpPr>
          <p:cNvPr id="164" name="Shape 164"/>
          <p:cNvSpPr txBox="1">
            <a:spLocks noGrp="1"/>
          </p:cNvSpPr>
          <p:nvPr>
            <p:ph idx="1"/>
          </p:nvPr>
        </p:nvSpPr>
        <p:spPr>
          <a:prstGeom prst="rect">
            <a:avLst/>
          </a:prstGeom>
          <a:noFill/>
          <a:ln>
            <a:noFill/>
          </a:ln>
        </p:spPr>
        <p:txBody>
          <a:bodyPr lIns="91425" tIns="45700" rIns="91425" bIns="45700" anchor="t" anchorCtr="0">
            <a:noAutofit/>
          </a:bodyPr>
          <a:lstStyle/>
          <a:p>
            <a:pPr marL="0" marR="0" lvl="0" indent="0" rtl="0">
              <a:spcBef>
                <a:spcPts val="0"/>
              </a:spcBef>
              <a:spcAft>
                <a:spcPts val="0"/>
              </a:spcAft>
              <a:buNone/>
            </a:pPr>
            <a:r>
              <a:rPr lang="en-US" sz="2400"/>
              <a:t>WIDA </a:t>
            </a:r>
            <a:r>
              <a:rPr lang="en-US" sz="2400" u="sng">
                <a:solidFill>
                  <a:srgbClr val="000000"/>
                </a:solidFill>
                <a:hlinkClick r:id="rId3"/>
              </a:rPr>
              <a:t>Performance Definitions</a:t>
            </a:r>
            <a:r>
              <a:rPr lang="en-US" sz="2400">
                <a:solidFill>
                  <a:srgbClr val="000000"/>
                </a:solidFill>
              </a:rPr>
              <a:t> - at www.WIDA.us</a:t>
            </a:r>
          </a:p>
        </p:txBody>
      </p:sp>
      <p:pic>
        <p:nvPicPr>
          <p:cNvPr id="165" name="Shape 165"/>
          <p:cNvPicPr preferRelativeResize="0"/>
          <p:nvPr/>
        </p:nvPicPr>
        <p:blipFill>
          <a:blip r:embed="rId4">
            <a:alphaModFix/>
          </a:blip>
          <a:stretch>
            <a:fillRect/>
          </a:stretch>
        </p:blipFill>
        <p:spPr>
          <a:xfrm>
            <a:off x="3657600" y="2667000"/>
            <a:ext cx="5185700" cy="3681649"/>
          </a:xfrm>
          <a:prstGeom prst="rect">
            <a:avLst/>
          </a:prstGeom>
          <a:noFill/>
          <a:ln>
            <a:noFill/>
          </a:ln>
        </p:spPr>
      </p:pic>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Shape 176"/>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l" rtl="0">
              <a:spcBef>
                <a:spcPts val="0"/>
              </a:spcBef>
              <a:buClr>
                <a:schemeClr val="lt1"/>
              </a:buClr>
              <a:buSzPct val="25000"/>
              <a:buFont typeface="Verdana"/>
              <a:buNone/>
            </a:pPr>
            <a:r>
              <a:rPr lang="en-US" sz="3000"/>
              <a:t>Now it’s your turn - In a group of four:</a:t>
            </a:r>
          </a:p>
        </p:txBody>
      </p:sp>
      <p:sp>
        <p:nvSpPr>
          <p:cNvPr id="177" name="Shape 177"/>
          <p:cNvSpPr txBox="1">
            <a:spLocks noGrp="1"/>
          </p:cNvSpPr>
          <p:nvPr>
            <p:ph idx="1"/>
          </p:nvPr>
        </p:nvSpPr>
        <p:spPr>
          <a:prstGeom prst="rect">
            <a:avLst/>
          </a:prstGeom>
          <a:noFill/>
          <a:ln>
            <a:noFill/>
          </a:ln>
        </p:spPr>
        <p:txBody>
          <a:bodyPr lIns="91425" tIns="45700" rIns="91425" bIns="45700" anchor="ctr" anchorCtr="0">
            <a:noAutofit/>
          </a:bodyPr>
          <a:lstStyle/>
          <a:p>
            <a:pPr marL="0" marR="0" lvl="0" indent="0" algn="l" rtl="0">
              <a:spcBef>
                <a:spcPts val="0"/>
              </a:spcBef>
              <a:spcAft>
                <a:spcPts val="1000"/>
              </a:spcAft>
              <a:buNone/>
            </a:pPr>
            <a:r>
              <a:rPr lang="en-US" sz="1400" dirty="0">
                <a:solidFill>
                  <a:srgbClr val="000000"/>
                </a:solidFill>
              </a:rPr>
              <a:t>Step 1 -  A Shared Experience (5 minutes)</a:t>
            </a:r>
          </a:p>
          <a:p>
            <a:pPr marL="457200" marR="0" lvl="0" indent="457200" algn="l" rtl="0">
              <a:spcBef>
                <a:spcPts val="0"/>
              </a:spcBef>
              <a:spcAft>
                <a:spcPts val="1000"/>
              </a:spcAft>
              <a:buNone/>
            </a:pPr>
            <a:r>
              <a:rPr lang="en-US" sz="1400" dirty="0">
                <a:solidFill>
                  <a:srgbClr val="000000"/>
                </a:solidFill>
              </a:rPr>
              <a:t>Pick your favorite </a:t>
            </a:r>
            <a:r>
              <a:rPr lang="en-US" sz="1400" u="sng" dirty="0">
                <a:solidFill>
                  <a:srgbClr val="000000"/>
                </a:solidFill>
                <a:hlinkClick r:id="rId3"/>
              </a:rPr>
              <a:t>story starter</a:t>
            </a:r>
            <a:r>
              <a:rPr lang="en-US" sz="1400" dirty="0">
                <a:solidFill>
                  <a:srgbClr val="000000"/>
                </a:solidFill>
              </a:rPr>
              <a:t>.  Then work together to create a “Lego Scene” related to your story starter.</a:t>
            </a:r>
          </a:p>
          <a:p>
            <a:pPr marL="0" marR="0" lvl="0" indent="0" algn="l" rtl="0">
              <a:spcBef>
                <a:spcPts val="0"/>
              </a:spcBef>
              <a:spcAft>
                <a:spcPts val="1000"/>
              </a:spcAft>
              <a:buNone/>
            </a:pPr>
            <a:r>
              <a:rPr lang="en-US" sz="1400" dirty="0">
                <a:solidFill>
                  <a:srgbClr val="000000"/>
                </a:solidFill>
              </a:rPr>
              <a:t>Step 2 - Creating the Text  (8 minutes)</a:t>
            </a:r>
          </a:p>
          <a:p>
            <a:pPr marL="457200" marR="0" lvl="0" indent="457200" algn="l" rtl="0">
              <a:spcBef>
                <a:spcPts val="0"/>
              </a:spcBef>
              <a:spcAft>
                <a:spcPts val="1000"/>
              </a:spcAft>
              <a:buNone/>
            </a:pPr>
            <a:r>
              <a:rPr lang="en-US" sz="1400" dirty="0">
                <a:solidFill>
                  <a:srgbClr val="000000"/>
                </a:solidFill>
              </a:rPr>
              <a:t>Assign someone to be the scribe who will open a google.doc to type the group’s story.  Take turns orally adding a line to the story role-playing your assigned </a:t>
            </a:r>
            <a:r>
              <a:rPr lang="en-US" sz="1400" b="1" dirty="0">
                <a:solidFill>
                  <a:srgbClr val="000000"/>
                </a:solidFill>
              </a:rPr>
              <a:t>WIDA Performance Definition</a:t>
            </a:r>
            <a:r>
              <a:rPr lang="en-US" sz="1400" dirty="0">
                <a:solidFill>
                  <a:srgbClr val="000000"/>
                </a:solidFill>
              </a:rPr>
              <a:t> level. It’s essential that everyone add a line even if it’s very short.</a:t>
            </a:r>
          </a:p>
          <a:p>
            <a:pPr marL="0" marR="0" lvl="0" indent="0" algn="l" rtl="0">
              <a:spcBef>
                <a:spcPts val="0"/>
              </a:spcBef>
              <a:spcAft>
                <a:spcPts val="1000"/>
              </a:spcAft>
              <a:buNone/>
            </a:pPr>
            <a:r>
              <a:rPr lang="en-US" sz="1400" dirty="0">
                <a:solidFill>
                  <a:srgbClr val="000000"/>
                </a:solidFill>
              </a:rPr>
              <a:t>Step 3 - Read &amp; Revise (2 minutes)</a:t>
            </a:r>
          </a:p>
          <a:p>
            <a:pPr marL="0" marR="0" lvl="0" indent="457200" algn="l" rtl="0">
              <a:spcBef>
                <a:spcPts val="0"/>
              </a:spcBef>
              <a:spcAft>
                <a:spcPts val="1000"/>
              </a:spcAft>
              <a:buNone/>
            </a:pPr>
            <a:r>
              <a:rPr lang="en-US" sz="1400" dirty="0">
                <a:solidFill>
                  <a:srgbClr val="000000"/>
                </a:solidFill>
              </a:rPr>
              <a:t>Each person confirms or has the scribe edit their own line.</a:t>
            </a:r>
          </a:p>
          <a:p>
            <a:pPr marL="0" marR="0" lvl="0" indent="0" algn="l" rtl="0">
              <a:spcBef>
                <a:spcPts val="0"/>
              </a:spcBef>
              <a:spcAft>
                <a:spcPts val="1000"/>
              </a:spcAft>
              <a:buNone/>
            </a:pPr>
            <a:r>
              <a:rPr lang="en-US" sz="1400" dirty="0">
                <a:solidFill>
                  <a:srgbClr val="000000"/>
                </a:solidFill>
              </a:rPr>
              <a:t>Step 4 - Read &amp; Reread (5 minutes)</a:t>
            </a:r>
          </a:p>
          <a:p>
            <a:pPr marL="457200" marR="0" lvl="0" indent="457200" algn="l" rtl="0">
              <a:spcBef>
                <a:spcPts val="0"/>
              </a:spcBef>
              <a:spcAft>
                <a:spcPts val="1000"/>
              </a:spcAft>
              <a:buNone/>
            </a:pPr>
            <a:r>
              <a:rPr lang="en-US" sz="1400" dirty="0">
                <a:solidFill>
                  <a:srgbClr val="000000"/>
                </a:solidFill>
              </a:rPr>
              <a:t>Take a picture of your scene and add it to the Google.doc where you have typed your story and share it to </a:t>
            </a:r>
            <a:r>
              <a:rPr lang="en-US" sz="1400" b="1" u="sng" dirty="0">
                <a:solidFill>
                  <a:srgbClr val="000000"/>
                </a:solidFill>
                <a:hlinkClick r:id="rId4"/>
              </a:rPr>
              <a:t>dcole@myedplus.org</a:t>
            </a:r>
            <a:r>
              <a:rPr lang="en-US" sz="1400" dirty="0">
                <a:solidFill>
                  <a:srgbClr val="000000"/>
                </a:solidFill>
              </a:rPr>
              <a:t>  Prepare to read aloud the story to the large group (chorally, in pairs, or individually)</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Shape 182"/>
          <p:cNvSpPr txBox="1">
            <a:spLocks noGrp="1"/>
          </p:cNvSpPr>
          <p:nvPr>
            <p:ph type="title"/>
          </p:nvPr>
        </p:nvSpPr>
        <p:spPr>
          <a:prstGeom prst="rect">
            <a:avLst/>
          </a:prstGeom>
        </p:spPr>
        <p:txBody>
          <a:bodyPr lIns="91425" tIns="91425" rIns="91425" bIns="91425" anchor="ctr" anchorCtr="0">
            <a:noAutofit/>
          </a:bodyPr>
          <a:lstStyle/>
          <a:p>
            <a:pPr lvl="0">
              <a:spcBef>
                <a:spcPts val="0"/>
              </a:spcBef>
              <a:buNone/>
            </a:pPr>
            <a:r>
              <a:rPr lang="en-US"/>
              <a:t>Share your pictures and stories!</a:t>
            </a:r>
          </a:p>
        </p:txBody>
      </p:sp>
      <p:sp>
        <p:nvSpPr>
          <p:cNvPr id="2" name="Photo"/>
          <p:cNvSpPr>
            <a:spLocks noEditPoints="1" noChangeArrowheads="1"/>
          </p:cNvSpPr>
          <p:nvPr/>
        </p:nvSpPr>
        <p:spPr bwMode="auto">
          <a:xfrm>
            <a:off x="4572000" y="1828800"/>
            <a:ext cx="3200400" cy="2514600"/>
          </a:xfrm>
          <a:custGeom>
            <a:avLst/>
            <a:gdLst>
              <a:gd name="T0" fmla="*/ 0 w 21600"/>
              <a:gd name="T1" fmla="*/ 3085 h 21600"/>
              <a:gd name="T2" fmla="*/ 10800 w 21600"/>
              <a:gd name="T3" fmla="*/ 0 h 21600"/>
              <a:gd name="T4" fmla="*/ 21600 w 21600"/>
              <a:gd name="T5" fmla="*/ 3085 h 21600"/>
              <a:gd name="T6" fmla="*/ 21600 w 21600"/>
              <a:gd name="T7" fmla="*/ 10800 h 21600"/>
              <a:gd name="T8" fmla="*/ 21600 w 21600"/>
              <a:gd name="T9" fmla="*/ 21600 h 21600"/>
              <a:gd name="T10" fmla="*/ 10800 w 21600"/>
              <a:gd name="T11" fmla="*/ 21800 h 21600"/>
              <a:gd name="T12" fmla="*/ 0 w 21600"/>
              <a:gd name="T13" fmla="*/ 21600 h 21600"/>
              <a:gd name="T14" fmla="*/ 0 w 21600"/>
              <a:gd name="T15" fmla="*/ 10800 h 21600"/>
              <a:gd name="T16" fmla="*/ 761 w 21600"/>
              <a:gd name="T17" fmla="*/ 22454 h 21600"/>
              <a:gd name="T18" fmla="*/ 21069 w 21600"/>
              <a:gd name="T19" fmla="*/ 30282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0" y="21600"/>
                </a:moveTo>
                <a:lnTo>
                  <a:pt x="0" y="3085"/>
                </a:lnTo>
                <a:lnTo>
                  <a:pt x="1542" y="3085"/>
                </a:lnTo>
                <a:lnTo>
                  <a:pt x="1542" y="1028"/>
                </a:lnTo>
                <a:lnTo>
                  <a:pt x="3857" y="1028"/>
                </a:lnTo>
                <a:lnTo>
                  <a:pt x="3857" y="3085"/>
                </a:lnTo>
                <a:lnTo>
                  <a:pt x="5400" y="3085"/>
                </a:lnTo>
                <a:lnTo>
                  <a:pt x="6942" y="0"/>
                </a:lnTo>
                <a:lnTo>
                  <a:pt x="14657" y="0"/>
                </a:lnTo>
                <a:lnTo>
                  <a:pt x="16200" y="3085"/>
                </a:lnTo>
                <a:lnTo>
                  <a:pt x="21600" y="3085"/>
                </a:lnTo>
                <a:lnTo>
                  <a:pt x="21600" y="21600"/>
                </a:lnTo>
                <a:lnTo>
                  <a:pt x="0" y="21600"/>
                </a:lnTo>
                <a:close/>
              </a:path>
              <a:path w="21600" h="21600" extrusionOk="0">
                <a:moveTo>
                  <a:pt x="0" y="3085"/>
                </a:moveTo>
                <a:lnTo>
                  <a:pt x="21600" y="3085"/>
                </a:lnTo>
                <a:lnTo>
                  <a:pt x="21600" y="21600"/>
                </a:lnTo>
                <a:lnTo>
                  <a:pt x="0" y="21600"/>
                </a:lnTo>
                <a:lnTo>
                  <a:pt x="0" y="3085"/>
                </a:lnTo>
                <a:close/>
              </a:path>
              <a:path w="21600" h="21600" extrusionOk="0">
                <a:moveTo>
                  <a:pt x="10800" y="4800"/>
                </a:moveTo>
                <a:lnTo>
                  <a:pt x="11925" y="4971"/>
                </a:lnTo>
                <a:lnTo>
                  <a:pt x="13017" y="5442"/>
                </a:lnTo>
                <a:lnTo>
                  <a:pt x="14046" y="6128"/>
                </a:lnTo>
                <a:lnTo>
                  <a:pt x="14914" y="7071"/>
                </a:lnTo>
                <a:lnTo>
                  <a:pt x="15621" y="8271"/>
                </a:lnTo>
                <a:lnTo>
                  <a:pt x="16167" y="9514"/>
                </a:lnTo>
                <a:lnTo>
                  <a:pt x="16425" y="11014"/>
                </a:lnTo>
                <a:lnTo>
                  <a:pt x="16585" y="12471"/>
                </a:lnTo>
                <a:lnTo>
                  <a:pt x="16489" y="14014"/>
                </a:lnTo>
                <a:lnTo>
                  <a:pt x="16135" y="15471"/>
                </a:lnTo>
                <a:lnTo>
                  <a:pt x="15621" y="16800"/>
                </a:lnTo>
                <a:lnTo>
                  <a:pt x="14914" y="18000"/>
                </a:lnTo>
                <a:lnTo>
                  <a:pt x="14046" y="18942"/>
                </a:lnTo>
                <a:lnTo>
                  <a:pt x="13050" y="19671"/>
                </a:lnTo>
                <a:lnTo>
                  <a:pt x="11925" y="20057"/>
                </a:lnTo>
                <a:lnTo>
                  <a:pt x="10832" y="20185"/>
                </a:lnTo>
                <a:lnTo>
                  <a:pt x="9675" y="20142"/>
                </a:lnTo>
                <a:lnTo>
                  <a:pt x="8582" y="19628"/>
                </a:lnTo>
                <a:lnTo>
                  <a:pt x="7553" y="18942"/>
                </a:lnTo>
                <a:lnTo>
                  <a:pt x="6717" y="17957"/>
                </a:lnTo>
                <a:lnTo>
                  <a:pt x="5946" y="16842"/>
                </a:lnTo>
                <a:lnTo>
                  <a:pt x="5464" y="15514"/>
                </a:lnTo>
                <a:lnTo>
                  <a:pt x="5078" y="14014"/>
                </a:lnTo>
                <a:lnTo>
                  <a:pt x="5014" y="12514"/>
                </a:lnTo>
                <a:lnTo>
                  <a:pt x="5110" y="11014"/>
                </a:lnTo>
                <a:lnTo>
                  <a:pt x="5528" y="9557"/>
                </a:lnTo>
                <a:lnTo>
                  <a:pt x="6010" y="8228"/>
                </a:lnTo>
                <a:lnTo>
                  <a:pt x="6750" y="7114"/>
                </a:lnTo>
                <a:lnTo>
                  <a:pt x="7650" y="6085"/>
                </a:lnTo>
                <a:lnTo>
                  <a:pt x="8614" y="5400"/>
                </a:lnTo>
                <a:lnTo>
                  <a:pt x="9707" y="4971"/>
                </a:lnTo>
                <a:lnTo>
                  <a:pt x="10800" y="4800"/>
                </a:lnTo>
                <a:close/>
              </a:path>
              <a:path w="21600" h="21600" extrusionOk="0">
                <a:moveTo>
                  <a:pt x="8003" y="8057"/>
                </a:moveTo>
                <a:lnTo>
                  <a:pt x="8807" y="7371"/>
                </a:lnTo>
                <a:lnTo>
                  <a:pt x="9546" y="6985"/>
                </a:lnTo>
                <a:lnTo>
                  <a:pt x="10446" y="6771"/>
                </a:lnTo>
                <a:lnTo>
                  <a:pt x="11217" y="6771"/>
                </a:lnTo>
                <a:lnTo>
                  <a:pt x="12053" y="7028"/>
                </a:lnTo>
                <a:lnTo>
                  <a:pt x="12889" y="7457"/>
                </a:lnTo>
                <a:lnTo>
                  <a:pt x="13628" y="8100"/>
                </a:lnTo>
                <a:lnTo>
                  <a:pt x="14175" y="8871"/>
                </a:lnTo>
                <a:lnTo>
                  <a:pt x="14625" y="9814"/>
                </a:lnTo>
                <a:lnTo>
                  <a:pt x="14978" y="10885"/>
                </a:lnTo>
                <a:lnTo>
                  <a:pt x="15171" y="12042"/>
                </a:lnTo>
                <a:lnTo>
                  <a:pt x="15107" y="13114"/>
                </a:lnTo>
                <a:lnTo>
                  <a:pt x="15042" y="14228"/>
                </a:lnTo>
                <a:lnTo>
                  <a:pt x="14689" y="15257"/>
                </a:lnTo>
                <a:lnTo>
                  <a:pt x="14207" y="16285"/>
                </a:lnTo>
                <a:lnTo>
                  <a:pt x="13596" y="17057"/>
                </a:lnTo>
                <a:lnTo>
                  <a:pt x="12889" y="17657"/>
                </a:lnTo>
                <a:lnTo>
                  <a:pt x="12053" y="18085"/>
                </a:lnTo>
                <a:lnTo>
                  <a:pt x="11185" y="18257"/>
                </a:lnTo>
                <a:lnTo>
                  <a:pt x="10414" y="18214"/>
                </a:lnTo>
                <a:lnTo>
                  <a:pt x="9546" y="18042"/>
                </a:lnTo>
                <a:lnTo>
                  <a:pt x="8742" y="17614"/>
                </a:lnTo>
                <a:lnTo>
                  <a:pt x="8003" y="17014"/>
                </a:lnTo>
                <a:lnTo>
                  <a:pt x="7457" y="16242"/>
                </a:lnTo>
                <a:lnTo>
                  <a:pt x="6975" y="15257"/>
                </a:lnTo>
                <a:lnTo>
                  <a:pt x="6653" y="14142"/>
                </a:lnTo>
                <a:lnTo>
                  <a:pt x="6492" y="13114"/>
                </a:lnTo>
                <a:lnTo>
                  <a:pt x="6525" y="11914"/>
                </a:lnTo>
                <a:lnTo>
                  <a:pt x="6621" y="10842"/>
                </a:lnTo>
                <a:lnTo>
                  <a:pt x="6942" y="9771"/>
                </a:lnTo>
                <a:lnTo>
                  <a:pt x="7457" y="8785"/>
                </a:lnTo>
                <a:lnTo>
                  <a:pt x="8003" y="8057"/>
                </a:lnTo>
                <a:close/>
              </a:path>
            </a:pathLst>
          </a:custGeom>
          <a:solidFill>
            <a:srgbClr val="C0C0C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Shape 193"/>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l" rtl="0">
              <a:spcBef>
                <a:spcPts val="0"/>
              </a:spcBef>
              <a:buClr>
                <a:schemeClr val="lt1"/>
              </a:buClr>
              <a:buSzPct val="25000"/>
              <a:buFont typeface="Verdana"/>
              <a:buNone/>
            </a:pPr>
            <a:r>
              <a:rPr lang="en-US"/>
              <a:t>Next Steps:  </a:t>
            </a:r>
          </a:p>
        </p:txBody>
      </p:sp>
      <p:sp>
        <p:nvSpPr>
          <p:cNvPr id="194" name="Shape 194"/>
          <p:cNvSpPr txBox="1">
            <a:spLocks noGrp="1"/>
          </p:cNvSpPr>
          <p:nvPr>
            <p:ph idx="1"/>
          </p:nvPr>
        </p:nvSpPr>
        <p:spPr>
          <a:prstGeom prst="rect">
            <a:avLst/>
          </a:prstGeom>
          <a:noFill/>
          <a:ln>
            <a:noFill/>
          </a:ln>
        </p:spPr>
        <p:txBody>
          <a:bodyPr lIns="91425" tIns="45700" rIns="91425" bIns="45700" anchor="ctr" anchorCtr="0">
            <a:noAutofit/>
          </a:bodyPr>
          <a:lstStyle/>
          <a:p>
            <a:pPr marL="457200" lvl="0" indent="-431800" rtl="0">
              <a:spcBef>
                <a:spcPts val="0"/>
              </a:spcBef>
              <a:spcAft>
                <a:spcPts val="0"/>
              </a:spcAft>
              <a:buSzPct val="100000"/>
            </a:pPr>
            <a:r>
              <a:rPr lang="en-US" sz="3200" dirty="0"/>
              <a:t>Extension Activities page 10</a:t>
            </a:r>
          </a:p>
          <a:p>
            <a:pPr marL="457200" lvl="0" indent="-431800" rtl="0">
              <a:spcBef>
                <a:spcPts val="0"/>
              </a:spcBef>
              <a:spcAft>
                <a:spcPts val="0"/>
              </a:spcAft>
              <a:buSzPct val="100000"/>
            </a:pPr>
            <a:r>
              <a:rPr lang="en-US" sz="3200" dirty="0"/>
              <a:t>Legos </a:t>
            </a:r>
            <a:r>
              <a:rPr lang="en-US" sz="3200" u="sng" dirty="0">
                <a:solidFill>
                  <a:schemeClr val="hlink"/>
                </a:solidFill>
                <a:hlinkClick r:id="rId3"/>
              </a:rPr>
              <a:t>Downloads</a:t>
            </a:r>
          </a:p>
          <a:p>
            <a:pPr marL="457200" lvl="0" indent="-431800" rtl="0">
              <a:spcBef>
                <a:spcPts val="0"/>
              </a:spcBef>
              <a:spcAft>
                <a:spcPts val="0"/>
              </a:spcAft>
              <a:buSzPct val="100000"/>
            </a:pPr>
            <a:r>
              <a:rPr lang="en-US" sz="3200" dirty="0"/>
              <a:t>See the next few slides to review LEA</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pic>
        <p:nvPicPr>
          <p:cNvPr id="199" name="Shape 199"/>
          <p:cNvPicPr preferRelativeResize="0">
            <a:picLocks noGrp="1"/>
          </p:cNvPicPr>
          <p:nvPr>
            <p:ph idx="1"/>
          </p:nvPr>
        </p:nvPicPr>
        <p:blipFill rotWithShape="1">
          <a:blip r:embed="rId3">
            <a:alphaModFix/>
          </a:blip>
          <a:stretch/>
        </p:blipFill>
        <p:spPr>
          <a:xfrm rot="900000">
            <a:off x="3479800" y="1750378"/>
            <a:ext cx="4657725" cy="3496944"/>
          </a:xfrm>
          <a:prstGeom prst="rect">
            <a:avLst/>
          </a:prstGeom>
          <a:noFill/>
          <a:ln>
            <a:noFill/>
          </a:ln>
        </p:spPr>
      </p:pic>
      <p:sp>
        <p:nvSpPr>
          <p:cNvPr id="200" name="Shape 200"/>
          <p:cNvSpPr txBox="1"/>
          <p:nvPr/>
        </p:nvSpPr>
        <p:spPr>
          <a:xfrm>
            <a:off x="1531200" y="5674950"/>
            <a:ext cx="3068400" cy="453000"/>
          </a:xfrm>
          <a:prstGeom prst="rect">
            <a:avLst/>
          </a:prstGeom>
          <a:noFill/>
          <a:ln>
            <a:noFill/>
          </a:ln>
        </p:spPr>
        <p:txBody>
          <a:bodyPr lIns="91425" tIns="91425" rIns="91425" bIns="91425" anchor="t" anchorCtr="0">
            <a:noAutofit/>
          </a:bodyPr>
          <a:lstStyle/>
          <a:p>
            <a:pPr lvl="0">
              <a:spcBef>
                <a:spcPts val="0"/>
              </a:spcBef>
              <a:buNone/>
            </a:pPr>
            <a:r>
              <a:rPr lang="en-US"/>
              <a:t>Source:  Christy Ann A. Lecuesta </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pic>
        <p:nvPicPr>
          <p:cNvPr id="205" name="Shape 205"/>
          <p:cNvPicPr preferRelativeResize="0">
            <a:picLocks noGrp="1"/>
          </p:cNvPicPr>
          <p:nvPr>
            <p:ph idx="1"/>
          </p:nvPr>
        </p:nvPicPr>
        <p:blipFill rotWithShape="1">
          <a:blip r:embed="rId3">
            <a:alphaModFix/>
          </a:blip>
          <a:srcRect/>
          <a:stretch/>
        </p:blipFill>
        <p:spPr>
          <a:xfrm>
            <a:off x="3962400" y="1244150"/>
            <a:ext cx="4235075" cy="4181250"/>
          </a:xfrm>
          <a:prstGeom prst="rect">
            <a:avLst/>
          </a:prstGeom>
          <a:noFill/>
          <a:ln>
            <a:noFill/>
          </a:ln>
        </p:spPr>
      </p:pic>
      <p:sp>
        <p:nvSpPr>
          <p:cNvPr id="206" name="Shape 206"/>
          <p:cNvSpPr txBox="1"/>
          <p:nvPr/>
        </p:nvSpPr>
        <p:spPr>
          <a:xfrm>
            <a:off x="3703200" y="5425400"/>
            <a:ext cx="3068400" cy="453000"/>
          </a:xfrm>
          <a:prstGeom prst="rect">
            <a:avLst/>
          </a:prstGeom>
          <a:noFill/>
          <a:ln>
            <a:noFill/>
          </a:ln>
        </p:spPr>
        <p:txBody>
          <a:bodyPr lIns="91425" tIns="91425" rIns="91425" bIns="91425" anchor="t" anchorCtr="0">
            <a:noAutofit/>
          </a:bodyPr>
          <a:lstStyle/>
          <a:p>
            <a:pPr lvl="0" rtl="0">
              <a:spcBef>
                <a:spcPts val="0"/>
              </a:spcBef>
              <a:buNone/>
            </a:pPr>
            <a:r>
              <a:rPr lang="en-US"/>
              <a:t>Source:  Christy Ann A. Lecuesta </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Shape 187"/>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l" rtl="0">
              <a:spcBef>
                <a:spcPts val="0"/>
              </a:spcBef>
              <a:buClr>
                <a:schemeClr val="lt1"/>
              </a:buClr>
              <a:buSzPct val="25000"/>
              <a:buFont typeface="Verdana"/>
              <a:buNone/>
            </a:pPr>
            <a:r>
              <a:rPr lang="en-US"/>
              <a:t>Remember:</a:t>
            </a:r>
          </a:p>
        </p:txBody>
      </p:sp>
      <p:sp>
        <p:nvSpPr>
          <p:cNvPr id="188" name="Shape 188"/>
          <p:cNvSpPr txBox="1">
            <a:spLocks noGrp="1"/>
          </p:cNvSpPr>
          <p:nvPr>
            <p:ph idx="1"/>
          </p:nvPr>
        </p:nvSpPr>
        <p:spPr>
          <a:prstGeom prst="rect">
            <a:avLst/>
          </a:prstGeom>
          <a:noFill/>
          <a:ln>
            <a:noFill/>
          </a:ln>
        </p:spPr>
        <p:txBody>
          <a:bodyPr lIns="91425" tIns="45700" rIns="91425" bIns="45700" anchor="ctr" anchorCtr="0">
            <a:noAutofit/>
          </a:bodyPr>
          <a:lstStyle/>
          <a:p>
            <a:pPr marL="0" marR="0" lvl="0" indent="0" algn="l" rtl="0">
              <a:lnSpc>
                <a:spcPct val="115000"/>
              </a:lnSpc>
              <a:spcBef>
                <a:spcPts val="0"/>
              </a:spcBef>
              <a:spcAft>
                <a:spcPts val="0"/>
              </a:spcAft>
              <a:buNone/>
            </a:pPr>
            <a:r>
              <a:rPr lang="en-US" sz="2400" b="0" i="0" u="none" strike="noStrike" cap="none">
                <a:solidFill>
                  <a:schemeClr val="lt1"/>
                </a:solidFill>
                <a:latin typeface="Verdana"/>
                <a:ea typeface="Verdana"/>
                <a:cs typeface="Verdana"/>
                <a:sym typeface="Verdana"/>
              </a:rPr>
              <a:t>“What I can think about, I can talk about.”</a:t>
            </a:r>
          </a:p>
          <a:p>
            <a:pPr marL="0" marR="0" lvl="0" indent="457200" algn="l" rtl="0">
              <a:lnSpc>
                <a:spcPct val="115000"/>
              </a:lnSpc>
              <a:spcBef>
                <a:spcPts val="960"/>
              </a:spcBef>
              <a:spcAft>
                <a:spcPts val="0"/>
              </a:spcAft>
              <a:buNone/>
            </a:pPr>
            <a:r>
              <a:rPr lang="en-US" sz="2400" b="0" i="0" u="none" strike="noStrike" cap="none">
                <a:solidFill>
                  <a:schemeClr val="lt1"/>
                </a:solidFill>
                <a:latin typeface="Verdana"/>
                <a:ea typeface="Verdana"/>
                <a:cs typeface="Verdana"/>
                <a:sym typeface="Verdana"/>
              </a:rPr>
              <a:t>What I can say, I can write.”</a:t>
            </a:r>
          </a:p>
          <a:p>
            <a:pPr marL="457200" marR="0" lvl="0" indent="457200" algn="l" rtl="0">
              <a:lnSpc>
                <a:spcPct val="115000"/>
              </a:lnSpc>
              <a:spcBef>
                <a:spcPts val="960"/>
              </a:spcBef>
              <a:spcAft>
                <a:spcPts val="0"/>
              </a:spcAft>
              <a:buNone/>
            </a:pPr>
            <a:r>
              <a:rPr lang="en-US" sz="2400" b="0" i="0" u="none" strike="noStrike" cap="none">
                <a:solidFill>
                  <a:schemeClr val="lt1"/>
                </a:solidFill>
                <a:latin typeface="Verdana"/>
                <a:ea typeface="Verdana"/>
                <a:cs typeface="Verdana"/>
                <a:sym typeface="Verdana"/>
              </a:rPr>
              <a:t>What I can write, I can read.”</a:t>
            </a:r>
          </a:p>
          <a:p>
            <a:pPr marL="457200" marR="0" lvl="0" indent="0" algn="l" rtl="0">
              <a:lnSpc>
                <a:spcPct val="115000"/>
              </a:lnSpc>
              <a:spcBef>
                <a:spcPts val="960"/>
              </a:spcBef>
              <a:spcAft>
                <a:spcPts val="0"/>
              </a:spcAft>
              <a:buNone/>
            </a:pPr>
            <a:r>
              <a:rPr lang="en-US" sz="2400" b="0" i="0" u="none" strike="noStrike" cap="none">
                <a:solidFill>
                  <a:schemeClr val="lt1"/>
                </a:solidFill>
                <a:latin typeface="Verdana"/>
                <a:ea typeface="Verdana"/>
                <a:cs typeface="Verdana"/>
                <a:sym typeface="Verdana"/>
              </a:rPr>
              <a:t>“I can read what I can write and what other people can write for me to read.</a:t>
            </a:r>
            <a:r>
              <a:rPr lang="en-US" sz="2400"/>
              <a:t>”</a:t>
            </a:r>
          </a:p>
          <a:p>
            <a:pPr marL="342900" marR="0" lvl="0" indent="-342900" algn="l" rtl="0">
              <a:lnSpc>
                <a:spcPct val="115000"/>
              </a:lnSpc>
              <a:spcBef>
                <a:spcPts val="960"/>
              </a:spcBef>
              <a:spcAft>
                <a:spcPts val="0"/>
              </a:spcAft>
              <a:buClr>
                <a:schemeClr val="lt2"/>
              </a:buClr>
              <a:buSzPct val="75000"/>
              <a:buFont typeface="Noto Sans Symbols"/>
              <a:buNone/>
            </a:pPr>
            <a:endParaRPr sz="2400" b="0" i="0" u="none" strike="noStrike" cap="none">
              <a:solidFill>
                <a:schemeClr val="lt1"/>
              </a:solidFill>
              <a:latin typeface="Verdana"/>
              <a:ea typeface="Verdana"/>
              <a:cs typeface="Verdana"/>
              <a:sym typeface="Verdana"/>
            </a:endParaRPr>
          </a:p>
          <a:p>
            <a:pPr marL="342900" marR="0" lvl="0" indent="-381000" algn="l" rtl="0">
              <a:lnSpc>
                <a:spcPct val="115000"/>
              </a:lnSpc>
              <a:spcBef>
                <a:spcPts val="960"/>
              </a:spcBef>
              <a:spcAft>
                <a:spcPts val="0"/>
              </a:spcAft>
              <a:buClr>
                <a:schemeClr val="lt2"/>
              </a:buClr>
              <a:buSzPct val="100000"/>
              <a:buFont typeface="Noto Sans Symbols"/>
              <a:buChar char="○"/>
            </a:pPr>
            <a:r>
              <a:rPr lang="en-US" sz="2400" b="0" i="0" u="none" strike="noStrike" cap="none">
                <a:solidFill>
                  <a:schemeClr val="lt1"/>
                </a:solidFill>
                <a:latin typeface="Verdana"/>
                <a:ea typeface="Verdana"/>
                <a:cs typeface="Verdana"/>
                <a:sym typeface="Verdana"/>
              </a:rPr>
              <a:t>Roach Van Allen</a:t>
            </a:r>
          </a:p>
        </p:txBody>
      </p:sp>
    </p:spTree>
    <p:extLst>
      <p:ext uri="{BB962C8B-B14F-4D97-AF65-F5344CB8AC3E}">
        <p14:creationId xmlns:p14="http://schemas.microsoft.com/office/powerpoint/2010/main" val="2137933932"/>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Shape 121"/>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l" rtl="0">
              <a:spcBef>
                <a:spcPts val="0"/>
              </a:spcBef>
              <a:buClr>
                <a:schemeClr val="lt1"/>
              </a:buClr>
              <a:buSzPct val="25000"/>
              <a:buFont typeface="Verdana"/>
              <a:buNone/>
            </a:pPr>
            <a:r>
              <a:rPr lang="en-US" sz="3600" b="0" i="0" u="none" strike="noStrike" cap="none">
                <a:solidFill>
                  <a:schemeClr val="lt1"/>
                </a:solidFill>
                <a:latin typeface="Verdana"/>
                <a:ea typeface="Verdana"/>
                <a:cs typeface="Verdana"/>
                <a:sym typeface="Verdana"/>
              </a:rPr>
              <a:t>Agenda</a:t>
            </a:r>
          </a:p>
        </p:txBody>
      </p:sp>
      <p:sp>
        <p:nvSpPr>
          <p:cNvPr id="122" name="Shape 122"/>
          <p:cNvSpPr txBox="1">
            <a:spLocks noGrp="1"/>
          </p:cNvSpPr>
          <p:nvPr>
            <p:ph idx="1"/>
          </p:nvPr>
        </p:nvSpPr>
        <p:spPr>
          <a:xfrm>
            <a:off x="3581400" y="1904999"/>
            <a:ext cx="4553050" cy="4335875"/>
          </a:xfrm>
          <a:prstGeom prst="rect">
            <a:avLst/>
          </a:prstGeom>
          <a:noFill/>
          <a:ln>
            <a:noFill/>
          </a:ln>
        </p:spPr>
        <p:txBody>
          <a:bodyPr lIns="91425" tIns="45700" rIns="91425" bIns="45700" anchor="ctr" anchorCtr="0">
            <a:noAutofit/>
          </a:bodyPr>
          <a:lstStyle/>
          <a:p>
            <a:pPr marL="342900" marR="0" lvl="0" indent="-381000" algn="l" rtl="0">
              <a:spcBef>
                <a:spcPts val="0"/>
              </a:spcBef>
              <a:spcAft>
                <a:spcPts val="0"/>
              </a:spcAft>
              <a:buClr>
                <a:schemeClr val="lt2"/>
              </a:buClr>
              <a:buSzPct val="100000"/>
              <a:buFont typeface="Noto Sans Symbols"/>
              <a:buChar char="○"/>
            </a:pPr>
            <a:r>
              <a:rPr lang="en-US" sz="2000" dirty="0"/>
              <a:t>What is </a:t>
            </a:r>
            <a:r>
              <a:rPr lang="en-US" sz="2000" b="1" dirty="0">
                <a:solidFill>
                  <a:srgbClr val="000000"/>
                </a:solidFill>
              </a:rPr>
              <a:t>Language Experience Approach</a:t>
            </a:r>
            <a:r>
              <a:rPr lang="en-US" sz="2000" dirty="0"/>
              <a:t> (LEA)?</a:t>
            </a:r>
          </a:p>
          <a:p>
            <a:pPr marL="342900" marR="0" lvl="0" indent="-381000" algn="l" rtl="0">
              <a:spcBef>
                <a:spcPts val="0"/>
              </a:spcBef>
              <a:spcAft>
                <a:spcPts val="0"/>
              </a:spcAft>
              <a:buClr>
                <a:schemeClr val="lt2"/>
              </a:buClr>
              <a:buSzPct val="100000"/>
              <a:buFont typeface="Noto Sans Symbols"/>
              <a:buChar char="○"/>
            </a:pPr>
            <a:r>
              <a:rPr lang="en-US" sz="2000" dirty="0"/>
              <a:t>Differentiating for various levels of English Proficiency</a:t>
            </a:r>
          </a:p>
          <a:p>
            <a:pPr marL="342900" marR="0" lvl="0" indent="-381000" algn="l" rtl="0">
              <a:spcBef>
                <a:spcPts val="0"/>
              </a:spcBef>
              <a:spcAft>
                <a:spcPts val="0"/>
              </a:spcAft>
              <a:buClr>
                <a:schemeClr val="lt2"/>
              </a:buClr>
              <a:buSzPct val="100000"/>
              <a:buFont typeface="Noto Sans Symbols"/>
              <a:buChar char="○"/>
            </a:pPr>
            <a:r>
              <a:rPr lang="en-US" sz="2000" b="0" i="0" u="none" strike="noStrike" cap="none" dirty="0">
                <a:solidFill>
                  <a:schemeClr val="lt1"/>
                </a:solidFill>
                <a:latin typeface="Verdana"/>
                <a:ea typeface="Verdana"/>
                <a:cs typeface="Verdana"/>
                <a:sym typeface="Verdana"/>
              </a:rPr>
              <a:t>Create a shared story using </a:t>
            </a:r>
            <a:r>
              <a:rPr lang="en-US" sz="2000" b="0" i="0" u="none" strike="noStrike" cap="none" dirty="0" err="1">
                <a:solidFill>
                  <a:srgbClr val="FF0000"/>
                </a:solidFill>
                <a:latin typeface="Verdana"/>
                <a:ea typeface="Verdana"/>
                <a:cs typeface="Verdana"/>
                <a:sym typeface="Verdana"/>
              </a:rPr>
              <a:t>lego</a:t>
            </a:r>
            <a:r>
              <a:rPr lang="en-US" sz="2000" b="0" i="0" u="none" strike="noStrike" cap="none" dirty="0">
                <a:solidFill>
                  <a:srgbClr val="FF0000"/>
                </a:solidFill>
                <a:latin typeface="Verdana"/>
                <a:ea typeface="Verdana"/>
                <a:cs typeface="Verdana"/>
                <a:sym typeface="Verdana"/>
              </a:rPr>
              <a:t> </a:t>
            </a:r>
            <a:r>
              <a:rPr lang="en-US" sz="2000" dirty="0">
                <a:solidFill>
                  <a:srgbClr val="FF0000"/>
                </a:solidFill>
              </a:rPr>
              <a:t>kits</a:t>
            </a:r>
            <a:r>
              <a:rPr lang="en-US" sz="2000" dirty="0"/>
              <a:t> to illustrate</a:t>
            </a:r>
            <a:r>
              <a:rPr lang="en-US" sz="2000" b="0" i="0" u="none" strike="noStrike" cap="none" dirty="0">
                <a:solidFill>
                  <a:schemeClr val="lt1"/>
                </a:solidFill>
                <a:latin typeface="Verdana"/>
                <a:ea typeface="Verdana"/>
                <a:cs typeface="Verdana"/>
                <a:sym typeface="Verdana"/>
              </a:rPr>
              <a:t>.</a:t>
            </a:r>
          </a:p>
          <a:p>
            <a:pPr marL="342900" marR="0" lvl="0" indent="-381000" algn="l" rtl="0">
              <a:spcBef>
                <a:spcPts val="960"/>
              </a:spcBef>
              <a:spcAft>
                <a:spcPts val="0"/>
              </a:spcAft>
              <a:buClr>
                <a:schemeClr val="lt2"/>
              </a:buClr>
              <a:buSzPct val="100000"/>
              <a:buFont typeface="Noto Sans Symbols"/>
              <a:buChar char="○"/>
            </a:pPr>
            <a:r>
              <a:rPr lang="en-US" sz="2000" b="0" i="0" u="none" strike="noStrike" cap="none" dirty="0">
                <a:solidFill>
                  <a:schemeClr val="lt1"/>
                </a:solidFill>
                <a:latin typeface="Verdana"/>
                <a:ea typeface="Verdana"/>
                <a:cs typeface="Verdana"/>
                <a:sym typeface="Verdana"/>
              </a:rPr>
              <a:t>Take pictures</a:t>
            </a:r>
            <a:r>
              <a:rPr lang="en-US" sz="2000" dirty="0"/>
              <a:t>, post as a google.doc or google.pptx, and share with </a:t>
            </a:r>
            <a:r>
              <a:rPr lang="en-US" sz="2000" dirty="0" smtClean="0"/>
              <a:t>Marlow</a:t>
            </a:r>
            <a:r>
              <a:rPr lang="en-US" sz="2000" dirty="0"/>
              <a:t>:</a:t>
            </a:r>
          </a:p>
          <a:p>
            <a:pPr marL="365760" marR="0" lvl="1" indent="0" algn="l" rtl="0">
              <a:spcBef>
                <a:spcPts val="960"/>
              </a:spcBef>
              <a:spcAft>
                <a:spcPts val="0"/>
              </a:spcAft>
              <a:buClr>
                <a:srgbClr val="FF00FF"/>
              </a:buClr>
              <a:buSzPct val="100000"/>
              <a:buNone/>
            </a:pPr>
            <a:r>
              <a:rPr lang="en-US" sz="2000" b="1" u="sng" dirty="0" smtClean="0">
                <a:solidFill>
                  <a:srgbClr val="FF00FF"/>
                </a:solidFill>
                <a:hlinkClick r:id="rId3"/>
              </a:rPr>
              <a:t>mbarton@myedplus.org</a:t>
            </a:r>
            <a:endParaRPr lang="en-US" sz="2000" b="1" u="sng" dirty="0">
              <a:solidFill>
                <a:srgbClr val="FF00FF"/>
              </a:solidFill>
              <a:hlinkClick r:id="rId3"/>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Shape 127"/>
          <p:cNvSpPr txBox="1">
            <a:spLocks noGrp="1"/>
          </p:cNvSpPr>
          <p:nvPr>
            <p:ph type="title"/>
          </p:nvPr>
        </p:nvSpPr>
        <p:spPr>
          <a:prstGeom prst="rect">
            <a:avLst/>
          </a:prstGeom>
          <a:solidFill>
            <a:srgbClr val="FFFFFF"/>
          </a:solidFill>
          <a:ln>
            <a:noFill/>
          </a:ln>
        </p:spPr>
        <p:txBody>
          <a:bodyPr lIns="91425" tIns="45700" rIns="91425" bIns="45700" anchor="ctr" anchorCtr="0">
            <a:noAutofit/>
          </a:bodyPr>
          <a:lstStyle/>
          <a:p>
            <a:pPr marL="0" marR="0" lvl="0" indent="0" algn="l" rtl="0">
              <a:spcBef>
                <a:spcPts val="0"/>
              </a:spcBef>
              <a:buClr>
                <a:schemeClr val="lt1"/>
              </a:buClr>
              <a:buSzPct val="25000"/>
              <a:buFont typeface="Verdana"/>
              <a:buNone/>
            </a:pPr>
            <a:r>
              <a:rPr lang="en-US" sz="3200" b="0" i="0" u="sng" strike="noStrike" cap="none" dirty="0">
                <a:solidFill>
                  <a:schemeClr val="hlink"/>
                </a:solidFill>
                <a:latin typeface="Verdana"/>
                <a:ea typeface="Verdana"/>
                <a:cs typeface="Verdana"/>
                <a:sym typeface="Verdana"/>
                <a:hlinkClick r:id="rId3"/>
              </a:rPr>
              <a:t>Language Experience Approach</a:t>
            </a:r>
          </a:p>
        </p:txBody>
      </p:sp>
      <p:sp>
        <p:nvSpPr>
          <p:cNvPr id="128" name="Shape 128"/>
          <p:cNvSpPr txBox="1">
            <a:spLocks noGrp="1"/>
          </p:cNvSpPr>
          <p:nvPr>
            <p:ph idx="1"/>
          </p:nvPr>
        </p:nvSpPr>
        <p:spPr>
          <a:prstGeom prst="rect">
            <a:avLst/>
          </a:prstGeom>
          <a:noFill/>
          <a:ln>
            <a:noFill/>
          </a:ln>
        </p:spPr>
        <p:txBody>
          <a:bodyPr lIns="91425" tIns="45700" rIns="91425" bIns="45700" anchor="ctr" anchorCtr="0">
            <a:noAutofit/>
          </a:bodyPr>
          <a:lstStyle/>
          <a:p>
            <a:pPr marL="0" marR="0" lvl="0" indent="0" algn="l" rtl="0">
              <a:spcBef>
                <a:spcPts val="0"/>
              </a:spcBef>
              <a:spcAft>
                <a:spcPts val="0"/>
              </a:spcAft>
              <a:buNone/>
            </a:pPr>
            <a:endParaRPr sz="2400" dirty="0">
              <a:latin typeface="Arial"/>
              <a:ea typeface="Arial"/>
              <a:cs typeface="Arial"/>
              <a:sym typeface="Arial"/>
            </a:endParaRPr>
          </a:p>
          <a:p>
            <a:pPr marL="0" marR="0" lvl="0" indent="0" algn="l" rtl="0">
              <a:spcBef>
                <a:spcPts val="0"/>
              </a:spcBef>
              <a:spcAft>
                <a:spcPts val="0"/>
              </a:spcAft>
              <a:buNone/>
            </a:pPr>
            <a:endParaRPr sz="2400" dirty="0">
              <a:latin typeface="Arial"/>
              <a:ea typeface="Arial"/>
              <a:cs typeface="Arial"/>
              <a:sym typeface="Arial"/>
            </a:endParaRPr>
          </a:p>
          <a:p>
            <a:pPr marL="0" marR="0" lvl="0" indent="0" algn="l" rtl="0">
              <a:spcBef>
                <a:spcPts val="0"/>
              </a:spcBef>
              <a:spcAft>
                <a:spcPts val="0"/>
              </a:spcAft>
              <a:buNone/>
            </a:pPr>
            <a:r>
              <a:rPr lang="en-US" sz="1800" b="0" i="0" u="none" strike="noStrike" cap="none" dirty="0">
                <a:latin typeface="Arial"/>
                <a:ea typeface="Arial"/>
                <a:cs typeface="Arial"/>
                <a:sym typeface="Arial"/>
              </a:rPr>
              <a:t>The Language Experience Approach (LEA) combines all four language skills (SWRL):</a:t>
            </a:r>
          </a:p>
          <a:p>
            <a:pPr marR="0" lvl="1" algn="l" rtl="0">
              <a:spcBef>
                <a:spcPts val="0"/>
              </a:spcBef>
              <a:spcAft>
                <a:spcPts val="0"/>
              </a:spcAft>
              <a:buClr>
                <a:schemeClr val="lt2"/>
              </a:buClr>
              <a:buSzPct val="100000"/>
              <a:buFont typeface="Noto Sans Symbols"/>
            </a:pPr>
            <a:r>
              <a:rPr lang="en-US" sz="1800" b="0" i="0" u="none" strike="noStrike" cap="none" dirty="0">
                <a:latin typeface="Arial"/>
                <a:ea typeface="Arial"/>
                <a:cs typeface="Arial"/>
                <a:sym typeface="Arial"/>
              </a:rPr>
              <a:t>speaking</a:t>
            </a:r>
          </a:p>
          <a:p>
            <a:pPr marR="0" lvl="1" algn="l" rtl="0">
              <a:spcBef>
                <a:spcPts val="0"/>
              </a:spcBef>
              <a:spcAft>
                <a:spcPts val="0"/>
              </a:spcAft>
              <a:buClr>
                <a:schemeClr val="lt2"/>
              </a:buClr>
              <a:buSzPct val="100000"/>
              <a:buFont typeface="Noto Sans Symbols"/>
            </a:pPr>
            <a:r>
              <a:rPr lang="en-US" sz="1800" dirty="0">
                <a:latin typeface="Arial"/>
                <a:ea typeface="Arial"/>
                <a:cs typeface="Arial"/>
                <a:sym typeface="Arial"/>
              </a:rPr>
              <a:t>writing</a:t>
            </a:r>
          </a:p>
          <a:p>
            <a:pPr marR="0" lvl="1" algn="l" rtl="0">
              <a:spcBef>
                <a:spcPts val="0"/>
              </a:spcBef>
              <a:spcAft>
                <a:spcPts val="0"/>
              </a:spcAft>
              <a:buClr>
                <a:schemeClr val="lt2"/>
              </a:buClr>
              <a:buSzPct val="100000"/>
              <a:buFont typeface="Noto Sans Symbols"/>
            </a:pPr>
            <a:r>
              <a:rPr lang="en-US" sz="1800" b="0" i="0" u="none" strike="noStrike" cap="none" dirty="0">
                <a:latin typeface="Arial"/>
                <a:ea typeface="Arial"/>
                <a:cs typeface="Arial"/>
                <a:sym typeface="Arial"/>
              </a:rPr>
              <a:t>reading</a:t>
            </a:r>
          </a:p>
          <a:p>
            <a:pPr marR="0" lvl="1" algn="l" rtl="0">
              <a:spcBef>
                <a:spcPts val="0"/>
              </a:spcBef>
              <a:spcAft>
                <a:spcPts val="0"/>
              </a:spcAft>
              <a:buClr>
                <a:schemeClr val="lt2"/>
              </a:buClr>
              <a:buSzPct val="100000"/>
              <a:buFont typeface="Noto Sans Symbols"/>
            </a:pPr>
            <a:r>
              <a:rPr lang="en-US" sz="1800" dirty="0">
                <a:latin typeface="Arial"/>
                <a:ea typeface="Arial"/>
                <a:cs typeface="Arial"/>
                <a:sym typeface="Arial"/>
              </a:rPr>
              <a:t>listening</a:t>
            </a:r>
          </a:p>
          <a:p>
            <a:pPr marL="0" marR="0" lvl="0" indent="0" algn="l" rtl="0">
              <a:spcBef>
                <a:spcPts val="0"/>
              </a:spcBef>
              <a:spcAft>
                <a:spcPts val="0"/>
              </a:spcAft>
              <a:buNone/>
            </a:pPr>
            <a:r>
              <a:rPr lang="en-US" sz="1800" b="0" i="0" u="none" strike="noStrike" cap="none" dirty="0">
                <a:latin typeface="Arial"/>
                <a:ea typeface="Arial"/>
                <a:cs typeface="Arial"/>
                <a:sym typeface="Arial"/>
              </a:rPr>
              <a:t>Working on the four language skills side by side aids fluency.</a:t>
            </a:r>
          </a:p>
          <a:p>
            <a:pPr marL="0" marR="0" lvl="0" indent="0" algn="l" rtl="0">
              <a:spcBef>
                <a:spcPts val="960"/>
              </a:spcBef>
              <a:spcAft>
                <a:spcPts val="0"/>
              </a:spcAft>
              <a:buNone/>
            </a:pPr>
            <a:r>
              <a:rPr lang="en-US" sz="1800" b="0" i="0" u="none" strike="noStrike" cap="none" dirty="0">
                <a:latin typeface="Arial"/>
                <a:ea typeface="Arial"/>
                <a:cs typeface="Arial"/>
                <a:sym typeface="Arial"/>
              </a:rPr>
              <a:t>An LEA lesson is centered around a learner-generated text. The rationale behind LEA is that materials with familiar vocabulary and ideas are more meaningful and accessible than texts found in pre-prepared books. For teachers wanting to work on reading fluency with emergent readers, learner-generated texts are i</a:t>
            </a:r>
            <a:r>
              <a:rPr lang="en-US" sz="2000" b="0" i="0" u="none" strike="noStrike" cap="none" dirty="0">
                <a:latin typeface="Arial"/>
                <a:ea typeface="Arial"/>
                <a:cs typeface="Arial"/>
                <a:sym typeface="Arial"/>
              </a:rPr>
              <a:t>deal.</a:t>
            </a:r>
          </a:p>
          <a:p>
            <a:pPr marL="342900" marR="0" lvl="0" indent="-342900" algn="l" rtl="0">
              <a:spcBef>
                <a:spcPts val="960"/>
              </a:spcBef>
              <a:spcAft>
                <a:spcPts val="0"/>
              </a:spcAft>
              <a:buClr>
                <a:schemeClr val="lt2"/>
              </a:buClr>
              <a:buSzPct val="75000"/>
              <a:buFont typeface="Noto Sans Symbols"/>
              <a:buNone/>
            </a:pPr>
            <a:endParaRPr sz="2400" b="0" i="0" u="none" strike="noStrike" cap="none" dirty="0">
              <a:solidFill>
                <a:schemeClr val="lt1"/>
              </a:solidFill>
              <a:latin typeface="Verdana"/>
              <a:ea typeface="Verdana"/>
              <a:cs typeface="Verdana"/>
              <a:sym typeface="Verdana"/>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Shape 133"/>
          <p:cNvSpPr txBox="1">
            <a:spLocks noGrp="1"/>
          </p:cNvSpPr>
          <p:nvPr>
            <p:ph type="title"/>
          </p:nvPr>
        </p:nvSpPr>
        <p:spPr>
          <a:prstGeom prst="rect">
            <a:avLst/>
          </a:prstGeom>
          <a:noFill/>
          <a:ln>
            <a:noFill/>
          </a:ln>
        </p:spPr>
        <p:txBody>
          <a:bodyPr lIns="91425" tIns="45700" rIns="91425" bIns="45700" anchor="ctr" anchorCtr="0">
            <a:noAutofit/>
          </a:bodyPr>
          <a:lstStyle/>
          <a:p>
            <a:pPr lvl="0" rtl="0">
              <a:spcBef>
                <a:spcPts val="0"/>
              </a:spcBef>
              <a:buNone/>
            </a:pPr>
            <a:r>
              <a:rPr lang="en-US" sz="3600"/>
              <a:t>STEP #1: A Shared Experience</a:t>
            </a:r>
          </a:p>
        </p:txBody>
      </p:sp>
      <p:sp>
        <p:nvSpPr>
          <p:cNvPr id="134" name="Shape 134"/>
          <p:cNvSpPr txBox="1">
            <a:spLocks noGrp="1"/>
          </p:cNvSpPr>
          <p:nvPr>
            <p:ph idx="1"/>
          </p:nvPr>
        </p:nvSpPr>
        <p:spPr>
          <a:prstGeom prst="rect">
            <a:avLst/>
          </a:prstGeom>
          <a:noFill/>
          <a:ln>
            <a:noFill/>
          </a:ln>
        </p:spPr>
        <p:txBody>
          <a:bodyPr lIns="91425" tIns="45700" rIns="91425" bIns="45700" anchor="ctr" anchorCtr="0">
            <a:noAutofit/>
          </a:bodyPr>
          <a:lstStyle/>
          <a:p>
            <a:pPr marL="0" marR="0" lvl="0" indent="0" algn="l" rtl="0">
              <a:spcBef>
                <a:spcPts val="0"/>
              </a:spcBef>
              <a:spcAft>
                <a:spcPts val="0"/>
              </a:spcAft>
              <a:buNone/>
            </a:pPr>
            <a:r>
              <a:rPr lang="en-US" sz="2400" b="0" i="0" u="none" strike="noStrike" cap="none">
                <a:solidFill>
                  <a:schemeClr val="lt1"/>
                </a:solidFill>
                <a:latin typeface="Verdana"/>
                <a:ea typeface="Verdana"/>
                <a:cs typeface="Verdana"/>
                <a:sym typeface="Verdana"/>
              </a:rPr>
              <a:t>The LEA process begins with something the class or small group does together</a:t>
            </a:r>
            <a:r>
              <a:rPr lang="en-US" sz="2400"/>
              <a:t>:</a:t>
            </a:r>
          </a:p>
          <a:p>
            <a:pPr marL="457200" marR="0" lvl="0" indent="-381000" algn="l" rtl="0">
              <a:spcBef>
                <a:spcPts val="0"/>
              </a:spcBef>
              <a:spcAft>
                <a:spcPts val="0"/>
              </a:spcAft>
              <a:buClr>
                <a:schemeClr val="lt1"/>
              </a:buClr>
              <a:buSzPct val="100000"/>
              <a:buFont typeface="Verdana"/>
            </a:pPr>
            <a:r>
              <a:rPr lang="en-US" sz="2400" b="0" i="0" u="none" strike="noStrike" cap="none">
                <a:solidFill>
                  <a:schemeClr val="lt1"/>
                </a:solidFill>
                <a:latin typeface="Verdana"/>
                <a:ea typeface="Verdana"/>
                <a:cs typeface="Verdana"/>
                <a:sym typeface="Verdana"/>
              </a:rPr>
              <a:t>a field trip</a:t>
            </a:r>
          </a:p>
          <a:p>
            <a:pPr marL="457200" marR="0" lvl="0" indent="-381000" algn="l" rtl="0">
              <a:spcBef>
                <a:spcPts val="0"/>
              </a:spcBef>
              <a:spcAft>
                <a:spcPts val="0"/>
              </a:spcAft>
              <a:buClr>
                <a:schemeClr val="lt1"/>
              </a:buClr>
              <a:buSzPct val="100000"/>
              <a:buFont typeface="Verdana"/>
            </a:pPr>
            <a:r>
              <a:rPr lang="en-US" sz="2400" b="0" i="0" u="none" strike="noStrike" cap="none">
                <a:solidFill>
                  <a:schemeClr val="lt1"/>
                </a:solidFill>
                <a:latin typeface="Verdana"/>
                <a:ea typeface="Verdana"/>
                <a:cs typeface="Verdana"/>
                <a:sym typeface="Verdana"/>
              </a:rPr>
              <a:t>an experiment</a:t>
            </a:r>
          </a:p>
          <a:p>
            <a:pPr marL="457200" marR="0" lvl="0" indent="-381000" algn="l" rtl="0">
              <a:spcBef>
                <a:spcPts val="0"/>
              </a:spcBef>
              <a:spcAft>
                <a:spcPts val="0"/>
              </a:spcAft>
              <a:buClr>
                <a:srgbClr val="FF0000"/>
              </a:buClr>
              <a:buSzPct val="100000"/>
              <a:buFont typeface="Verdana"/>
            </a:pPr>
            <a:r>
              <a:rPr lang="en-US" sz="2400" b="0" i="0" u="none" strike="noStrike" cap="none">
                <a:solidFill>
                  <a:srgbClr val="FF0000"/>
                </a:solidFill>
                <a:latin typeface="Verdana"/>
                <a:ea typeface="Verdana"/>
                <a:cs typeface="Verdana"/>
                <a:sym typeface="Verdana"/>
              </a:rPr>
              <a:t>other hands-on activity</a:t>
            </a:r>
            <a:r>
              <a:rPr lang="en-US" sz="2400">
                <a:solidFill>
                  <a:srgbClr val="FF0000"/>
                </a:solidFill>
              </a:rPr>
              <a:t> …</a:t>
            </a:r>
            <a:r>
              <a:rPr lang="en-US" sz="2400" b="0" i="0" u="none" strike="noStrike" cap="none">
                <a:solidFill>
                  <a:srgbClr val="FF0000"/>
                </a:solidFill>
                <a:latin typeface="Verdana"/>
                <a:ea typeface="Verdana"/>
                <a:cs typeface="Verdana"/>
                <a:sym typeface="Verdana"/>
              </a:rPr>
              <a:t> like Lego</a:t>
            </a:r>
            <a:r>
              <a:rPr lang="en-US" sz="2400">
                <a:solidFill>
                  <a:srgbClr val="FF0000"/>
                </a:solidFill>
              </a:rPr>
              <a:t> stories</a:t>
            </a:r>
            <a:r>
              <a:rPr lang="en-US" sz="2400" b="0" i="0" u="none" strike="noStrike" cap="none">
                <a:solidFill>
                  <a:srgbClr val="FF0000"/>
                </a:solidFill>
                <a:latin typeface="Verdana"/>
                <a:ea typeface="Verdana"/>
                <a:cs typeface="Verdana"/>
                <a:sym typeface="Verdana"/>
              </a:rPr>
              <a:t>!</a:t>
            </a:r>
          </a:p>
          <a:p>
            <a:pPr marL="0" marR="0" lvl="0" indent="0" algn="l" rtl="0">
              <a:spcBef>
                <a:spcPts val="0"/>
              </a:spcBef>
              <a:spcAft>
                <a:spcPts val="0"/>
              </a:spcAft>
              <a:buNone/>
            </a:pPr>
            <a:endParaRPr sz="2400"/>
          </a:p>
          <a:p>
            <a:pPr marL="0" marR="0" lvl="0" indent="0" algn="l" rtl="0">
              <a:spcBef>
                <a:spcPts val="0"/>
              </a:spcBef>
              <a:spcAft>
                <a:spcPts val="0"/>
              </a:spcAft>
              <a:buNone/>
            </a:pPr>
            <a:r>
              <a:rPr lang="en-US" sz="2400" b="0" i="0" u="none" strike="noStrike" cap="none">
                <a:solidFill>
                  <a:schemeClr val="lt1"/>
                </a:solidFill>
                <a:latin typeface="Verdana"/>
                <a:ea typeface="Verdana"/>
                <a:cs typeface="Verdana"/>
                <a:sym typeface="Verdana"/>
              </a:rPr>
              <a:t>If this is not possible</a:t>
            </a:r>
            <a:r>
              <a:rPr lang="en-US" sz="2400"/>
              <a:t> </a:t>
            </a:r>
            <a:r>
              <a:rPr lang="en-US" sz="2400" b="0" i="0" u="none" strike="noStrike" cap="none">
                <a:solidFill>
                  <a:schemeClr val="lt1"/>
                </a:solidFill>
                <a:latin typeface="Verdana"/>
                <a:ea typeface="Verdana"/>
                <a:cs typeface="Verdana"/>
                <a:sym typeface="Verdana"/>
              </a:rPr>
              <a:t>use</a:t>
            </a:r>
            <a:r>
              <a:rPr lang="en-US" sz="2400"/>
              <a:t>:</a:t>
            </a:r>
          </a:p>
          <a:p>
            <a:pPr marL="457200" marR="0" lvl="0" indent="-381000" algn="l" rtl="0">
              <a:spcBef>
                <a:spcPts val="0"/>
              </a:spcBef>
              <a:spcAft>
                <a:spcPts val="0"/>
              </a:spcAft>
              <a:buClr>
                <a:schemeClr val="lt1"/>
              </a:buClr>
              <a:buSzPct val="100000"/>
              <a:buFont typeface="Verdana"/>
            </a:pPr>
            <a:r>
              <a:rPr lang="en-US" sz="2400" b="0" i="0" u="none" strike="noStrike" cap="none">
                <a:solidFill>
                  <a:schemeClr val="lt1"/>
                </a:solidFill>
                <a:latin typeface="Verdana"/>
                <a:ea typeface="Verdana"/>
                <a:cs typeface="Verdana"/>
                <a:sym typeface="Verdana"/>
              </a:rPr>
              <a:t>a sequence of pictures (that tell a story</a:t>
            </a:r>
            <a:r>
              <a:rPr lang="en-US" sz="2400"/>
              <a:t>)</a:t>
            </a:r>
          </a:p>
          <a:p>
            <a:pPr marL="457200" marR="0" lvl="0" indent="-381000" algn="l" rtl="0">
              <a:spcBef>
                <a:spcPts val="0"/>
              </a:spcBef>
              <a:spcAft>
                <a:spcPts val="0"/>
              </a:spcAft>
              <a:buClr>
                <a:schemeClr val="lt1"/>
              </a:buClr>
              <a:buSzPct val="100000"/>
              <a:buFont typeface="Verdana"/>
            </a:pPr>
            <a:r>
              <a:rPr lang="en-US" sz="2400" b="0" i="0" u="none" strike="noStrike" cap="none">
                <a:solidFill>
                  <a:schemeClr val="lt1"/>
                </a:solidFill>
                <a:latin typeface="Verdana"/>
                <a:ea typeface="Verdana"/>
                <a:cs typeface="Verdana"/>
                <a:sym typeface="Verdana"/>
              </a:rPr>
              <a:t>a student describing a sequence of events from real life.</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title"/>
          </p:nvPr>
        </p:nvSpPr>
        <p:spPr>
          <a:prstGeom prst="rect">
            <a:avLst/>
          </a:prstGeom>
          <a:noFill/>
          <a:ln>
            <a:noFill/>
          </a:ln>
        </p:spPr>
        <p:txBody>
          <a:bodyPr lIns="91425" tIns="45700" rIns="91425" bIns="45700" anchor="ctr" anchorCtr="0">
            <a:noAutofit/>
          </a:bodyPr>
          <a:lstStyle/>
          <a:p>
            <a:pPr lvl="0" rtl="0">
              <a:spcBef>
                <a:spcPts val="0"/>
              </a:spcBef>
              <a:buNone/>
            </a:pPr>
            <a:r>
              <a:rPr lang="en-US" sz="3600"/>
              <a:t>STEP #2: Creating the Text</a:t>
            </a:r>
          </a:p>
        </p:txBody>
      </p:sp>
      <p:sp>
        <p:nvSpPr>
          <p:cNvPr id="140" name="Shape 140"/>
          <p:cNvSpPr txBox="1">
            <a:spLocks noGrp="1"/>
          </p:cNvSpPr>
          <p:nvPr>
            <p:ph idx="1"/>
          </p:nvPr>
        </p:nvSpPr>
        <p:spPr>
          <a:prstGeom prst="rect">
            <a:avLst/>
          </a:prstGeom>
          <a:noFill/>
          <a:ln>
            <a:noFill/>
          </a:ln>
        </p:spPr>
        <p:txBody>
          <a:bodyPr lIns="91425" tIns="45700" rIns="91425" bIns="45700" anchor="ctr" anchorCtr="0">
            <a:noAutofit/>
          </a:bodyPr>
          <a:lstStyle/>
          <a:p>
            <a:pPr marL="0" marR="0" lvl="0" indent="0" algn="l" rtl="0">
              <a:spcBef>
                <a:spcPts val="0"/>
              </a:spcBef>
              <a:spcAft>
                <a:spcPts val="0"/>
              </a:spcAft>
              <a:buNone/>
            </a:pPr>
            <a:r>
              <a:rPr lang="en-US" sz="2400" b="0" i="0" u="none" strike="noStrike" cap="none">
                <a:solidFill>
                  <a:schemeClr val="lt1"/>
                </a:solidFill>
                <a:latin typeface="Verdana"/>
                <a:ea typeface="Verdana"/>
                <a:cs typeface="Verdana"/>
                <a:sym typeface="Verdana"/>
              </a:rPr>
              <a:t>Next, the teacher and students, as a group, verbally recreate the shared experience. </a:t>
            </a:r>
          </a:p>
          <a:p>
            <a:pPr marL="0" marR="0" lvl="0" indent="0" algn="l" rtl="0">
              <a:spcBef>
                <a:spcPts val="0"/>
              </a:spcBef>
              <a:spcAft>
                <a:spcPts val="0"/>
              </a:spcAft>
              <a:buNone/>
            </a:pPr>
            <a:endParaRPr sz="2400"/>
          </a:p>
          <a:p>
            <a:pPr marL="0" marR="0" lvl="0" indent="0" algn="l" rtl="0">
              <a:spcBef>
                <a:spcPts val="0"/>
              </a:spcBef>
              <a:spcAft>
                <a:spcPts val="0"/>
              </a:spcAft>
              <a:buNone/>
            </a:pPr>
            <a:r>
              <a:rPr lang="en-US" sz="2400" b="0" i="0" u="none" strike="noStrike" cap="none">
                <a:solidFill>
                  <a:schemeClr val="lt1"/>
                </a:solidFill>
                <a:latin typeface="Verdana"/>
                <a:ea typeface="Verdana"/>
                <a:cs typeface="Verdana"/>
                <a:sym typeface="Verdana"/>
              </a:rPr>
              <a:t>Students take turns volunteering information </a:t>
            </a:r>
            <a:r>
              <a:rPr lang="en-US" sz="2400" b="0" i="0" u="none" strike="noStrike" cap="none">
                <a:solidFill>
                  <a:srgbClr val="FF0000"/>
                </a:solidFill>
                <a:latin typeface="Verdana"/>
                <a:ea typeface="Verdana"/>
                <a:cs typeface="Verdana"/>
                <a:sym typeface="Verdana"/>
              </a:rPr>
              <a:t>(or adding a line to the story)</a:t>
            </a:r>
            <a:r>
              <a:rPr lang="en-US" sz="2400" b="0" i="0" u="none" strike="noStrike" cap="none">
                <a:solidFill>
                  <a:schemeClr val="lt1"/>
                </a:solidFill>
                <a:latin typeface="Verdana"/>
                <a:ea typeface="Verdana"/>
                <a:cs typeface="Verdana"/>
                <a:sym typeface="Verdana"/>
              </a:rPr>
              <a:t>, as in a large-group discussion.</a:t>
            </a:r>
          </a:p>
          <a:p>
            <a:pPr marL="0" marR="0" lvl="0" indent="0" algn="l" rtl="0">
              <a:spcBef>
                <a:spcPts val="0"/>
              </a:spcBef>
              <a:spcAft>
                <a:spcPts val="0"/>
              </a:spcAft>
              <a:buNone/>
            </a:pPr>
            <a:endParaRPr sz="2400"/>
          </a:p>
          <a:p>
            <a:pPr marL="0" marR="0" lvl="0" indent="0" algn="l" rtl="0">
              <a:spcBef>
                <a:spcPts val="0"/>
              </a:spcBef>
              <a:spcAft>
                <a:spcPts val="0"/>
              </a:spcAft>
              <a:buNone/>
            </a:pPr>
            <a:r>
              <a:rPr lang="en-US" sz="2400" b="0" i="0" u="none" strike="noStrike" cap="none">
                <a:solidFill>
                  <a:schemeClr val="lt1"/>
                </a:solidFill>
                <a:latin typeface="Verdana"/>
                <a:ea typeface="Verdana"/>
                <a:cs typeface="Verdana"/>
                <a:sym typeface="Verdana"/>
              </a:rPr>
              <a:t>The teacher </a:t>
            </a:r>
            <a:r>
              <a:rPr lang="en-US" sz="2400" b="0" i="0" u="none" strike="noStrike" cap="none">
                <a:solidFill>
                  <a:srgbClr val="FF0000"/>
                </a:solidFill>
                <a:latin typeface="Verdana"/>
                <a:ea typeface="Verdana"/>
                <a:cs typeface="Verdana"/>
                <a:sym typeface="Verdana"/>
              </a:rPr>
              <a:t>(or group scribe)</a:t>
            </a:r>
            <a:r>
              <a:rPr lang="en-US" sz="2400" b="0" i="0" u="none" strike="noStrike" cap="none">
                <a:solidFill>
                  <a:schemeClr val="lt1"/>
                </a:solidFill>
                <a:latin typeface="Verdana"/>
                <a:ea typeface="Verdana"/>
                <a:cs typeface="Verdana"/>
                <a:sym typeface="Verdana"/>
              </a:rPr>
              <a:t> transcribes the student’s words on the board in an organized way to create the text.</a:t>
            </a:r>
          </a:p>
          <a:p>
            <a:pPr marL="342900" marR="0" lvl="0" indent="-342900" algn="l" rtl="0">
              <a:spcBef>
                <a:spcPts val="960"/>
              </a:spcBef>
              <a:spcAft>
                <a:spcPts val="0"/>
              </a:spcAft>
              <a:buClr>
                <a:schemeClr val="lt2"/>
              </a:buClr>
              <a:buSzPct val="75000"/>
              <a:buFont typeface="Noto Sans Symbols"/>
              <a:buNone/>
            </a:pPr>
            <a:endParaRPr sz="2400" b="0" i="0" u="none" strike="noStrike" cap="none">
              <a:solidFill>
                <a:schemeClr val="lt1"/>
              </a:solidFill>
              <a:latin typeface="Verdana"/>
              <a:ea typeface="Verdana"/>
              <a:cs typeface="Verdana"/>
              <a:sym typeface="Verdana"/>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Shape 145"/>
          <p:cNvSpPr txBox="1">
            <a:spLocks noGrp="1"/>
          </p:cNvSpPr>
          <p:nvPr>
            <p:ph type="title"/>
          </p:nvPr>
        </p:nvSpPr>
        <p:spPr>
          <a:prstGeom prst="rect">
            <a:avLst/>
          </a:prstGeom>
          <a:noFill/>
          <a:ln>
            <a:noFill/>
          </a:ln>
        </p:spPr>
        <p:txBody>
          <a:bodyPr lIns="91425" tIns="45700" rIns="91425" bIns="45700" anchor="ctr" anchorCtr="0">
            <a:noAutofit/>
          </a:bodyPr>
          <a:lstStyle/>
          <a:p>
            <a:pPr lvl="0" rtl="0">
              <a:spcBef>
                <a:spcPts val="0"/>
              </a:spcBef>
              <a:buNone/>
            </a:pPr>
            <a:r>
              <a:rPr lang="en-US" sz="3600"/>
              <a:t>STEP #3: Read &amp; Revise</a:t>
            </a:r>
          </a:p>
        </p:txBody>
      </p:sp>
      <p:sp>
        <p:nvSpPr>
          <p:cNvPr id="146" name="Shape 146"/>
          <p:cNvSpPr txBox="1">
            <a:spLocks noGrp="1"/>
          </p:cNvSpPr>
          <p:nvPr>
            <p:ph idx="1"/>
          </p:nvPr>
        </p:nvSpPr>
        <p:spPr>
          <a:prstGeom prst="rect">
            <a:avLst/>
          </a:prstGeom>
          <a:noFill/>
          <a:ln>
            <a:noFill/>
          </a:ln>
        </p:spPr>
        <p:txBody>
          <a:bodyPr lIns="91425" tIns="45700" rIns="91425" bIns="45700" anchor="ctr" anchorCtr="0">
            <a:noAutofit/>
          </a:bodyPr>
          <a:lstStyle/>
          <a:p>
            <a:pPr marL="0" marR="0" lvl="0" indent="0" algn="l" rtl="0">
              <a:spcBef>
                <a:spcPts val="0"/>
              </a:spcBef>
              <a:spcAft>
                <a:spcPts val="0"/>
              </a:spcAft>
              <a:buNone/>
            </a:pPr>
            <a:r>
              <a:rPr lang="en-US" sz="2400" b="0" i="0" u="none" strike="noStrike" cap="none">
                <a:solidFill>
                  <a:schemeClr val="lt1"/>
                </a:solidFill>
                <a:latin typeface="Verdana"/>
                <a:ea typeface="Verdana"/>
                <a:cs typeface="Verdana"/>
                <a:sym typeface="Verdana"/>
              </a:rPr>
              <a:t>The class reads the story aloud chorally or with a buddy and discusses it (avoid round robin reading).</a:t>
            </a:r>
          </a:p>
          <a:p>
            <a:pPr marL="0" marR="0" lvl="0" indent="0" algn="l" rtl="0">
              <a:spcBef>
                <a:spcPts val="0"/>
              </a:spcBef>
              <a:spcAft>
                <a:spcPts val="0"/>
              </a:spcAft>
              <a:buNone/>
            </a:pPr>
            <a:endParaRPr sz="2400"/>
          </a:p>
          <a:p>
            <a:pPr marL="0" marR="0" lvl="0" indent="0" algn="l" rtl="0">
              <a:spcBef>
                <a:spcPts val="0"/>
              </a:spcBef>
              <a:spcAft>
                <a:spcPts val="0"/>
              </a:spcAft>
              <a:buNone/>
            </a:pPr>
            <a:r>
              <a:rPr lang="en-US" sz="2400" b="0" i="0" u="none" strike="noStrike" cap="none">
                <a:solidFill>
                  <a:schemeClr val="lt1"/>
                </a:solidFill>
                <a:latin typeface="Verdana"/>
                <a:ea typeface="Verdana"/>
                <a:cs typeface="Verdana"/>
                <a:sym typeface="Verdana"/>
              </a:rPr>
              <a:t>The teacher (or group leader) asks if the students want to make any corrections or additions to the story</a:t>
            </a:r>
            <a:r>
              <a:rPr lang="en-US" sz="2400"/>
              <a:t>, </a:t>
            </a:r>
            <a:r>
              <a:rPr lang="en-US" sz="2400" b="0" i="0" u="none" strike="noStrike" cap="none">
                <a:solidFill>
                  <a:schemeClr val="lt1"/>
                </a:solidFill>
                <a:latin typeface="Verdana"/>
                <a:ea typeface="Verdana"/>
                <a:cs typeface="Verdana"/>
                <a:sym typeface="Verdana"/>
              </a:rPr>
              <a:t>marks the changes they suggest and makes further suggestions, if needed.</a:t>
            </a:r>
          </a:p>
          <a:p>
            <a:pPr marL="342900" marR="0" lvl="0" indent="-342900" algn="l" rtl="0">
              <a:spcBef>
                <a:spcPts val="960"/>
              </a:spcBef>
              <a:spcAft>
                <a:spcPts val="0"/>
              </a:spcAft>
              <a:buClr>
                <a:schemeClr val="lt2"/>
              </a:buClr>
              <a:buSzPct val="75000"/>
              <a:buFont typeface="Noto Sans Symbols"/>
              <a:buNone/>
            </a:pPr>
            <a:endParaRPr sz="2400" b="0" i="0" u="none" strike="noStrike" cap="none">
              <a:solidFill>
                <a:schemeClr val="lt1"/>
              </a:solidFill>
              <a:latin typeface="Verdana"/>
              <a:ea typeface="Verdana"/>
              <a:cs typeface="Verdana"/>
              <a:sym typeface="Verdana"/>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Shape 151"/>
          <p:cNvSpPr txBox="1">
            <a:spLocks noGrp="1"/>
          </p:cNvSpPr>
          <p:nvPr>
            <p:ph type="title"/>
          </p:nvPr>
        </p:nvSpPr>
        <p:spPr>
          <a:prstGeom prst="rect">
            <a:avLst/>
          </a:prstGeom>
          <a:noFill/>
          <a:ln>
            <a:noFill/>
          </a:ln>
        </p:spPr>
        <p:txBody>
          <a:bodyPr lIns="91425" tIns="45700" rIns="91425" bIns="45700" anchor="ctr" anchorCtr="0">
            <a:noAutofit/>
          </a:bodyPr>
          <a:lstStyle/>
          <a:p>
            <a:pPr lvl="0" rtl="0">
              <a:spcBef>
                <a:spcPts val="0"/>
              </a:spcBef>
              <a:buNone/>
            </a:pPr>
            <a:r>
              <a:rPr lang="en-US" sz="3000"/>
              <a:t>STEP #4: Read and Reread</a:t>
            </a:r>
          </a:p>
        </p:txBody>
      </p:sp>
      <p:sp>
        <p:nvSpPr>
          <p:cNvPr id="152" name="Shape 152"/>
          <p:cNvSpPr txBox="1">
            <a:spLocks noGrp="1"/>
          </p:cNvSpPr>
          <p:nvPr>
            <p:ph idx="1"/>
          </p:nvPr>
        </p:nvSpPr>
        <p:spPr>
          <a:prstGeom prst="rect">
            <a:avLst/>
          </a:prstGeom>
          <a:noFill/>
          <a:ln>
            <a:noFill/>
          </a:ln>
        </p:spPr>
        <p:txBody>
          <a:bodyPr lIns="91425" tIns="45700" rIns="91425" bIns="45700" anchor="ctr" anchorCtr="0">
            <a:noAutofit/>
          </a:bodyPr>
          <a:lstStyle/>
          <a:p>
            <a:pPr marL="0" marR="0" lvl="0" indent="0" algn="l" rtl="0">
              <a:spcBef>
                <a:spcPts val="0"/>
              </a:spcBef>
              <a:spcAft>
                <a:spcPts val="0"/>
              </a:spcAft>
              <a:buNone/>
            </a:pPr>
            <a:r>
              <a:rPr lang="en-US" sz="2400" b="0" i="0" u="none" strike="noStrike" cap="none">
                <a:solidFill>
                  <a:schemeClr val="lt1"/>
                </a:solidFill>
                <a:latin typeface="Verdana"/>
                <a:ea typeface="Verdana"/>
                <a:cs typeface="Verdana"/>
                <a:sym typeface="Verdana"/>
              </a:rPr>
              <a:t>The final story can be read in a choral or echo style, or both. Students can also read in small groups or pairs, and then individually.</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Shape 157"/>
          <p:cNvSpPr txBox="1">
            <a:spLocks noGrp="1"/>
          </p:cNvSpPr>
          <p:nvPr>
            <p:ph type="title"/>
          </p:nvPr>
        </p:nvSpPr>
        <p:spPr>
          <a:prstGeom prst="rect">
            <a:avLst/>
          </a:prstGeom>
          <a:noFill/>
          <a:ln>
            <a:noFill/>
          </a:ln>
        </p:spPr>
        <p:txBody>
          <a:bodyPr lIns="91425" tIns="45700" rIns="91425" bIns="45700" anchor="ctr" anchorCtr="0">
            <a:noAutofit/>
          </a:bodyPr>
          <a:lstStyle/>
          <a:p>
            <a:pPr lvl="0" rtl="0">
              <a:spcBef>
                <a:spcPts val="0"/>
              </a:spcBef>
              <a:buNone/>
            </a:pPr>
            <a:r>
              <a:rPr lang="en-US" sz="3000"/>
              <a:t>STEP #5: Extension</a:t>
            </a:r>
          </a:p>
        </p:txBody>
      </p:sp>
      <p:sp>
        <p:nvSpPr>
          <p:cNvPr id="158" name="Shape 158"/>
          <p:cNvSpPr txBox="1">
            <a:spLocks noGrp="1"/>
          </p:cNvSpPr>
          <p:nvPr>
            <p:ph idx="1"/>
          </p:nvPr>
        </p:nvSpPr>
        <p:spPr>
          <a:prstGeom prst="rect">
            <a:avLst/>
          </a:prstGeom>
          <a:noFill/>
          <a:ln>
            <a:noFill/>
          </a:ln>
        </p:spPr>
        <p:txBody>
          <a:bodyPr lIns="91425" tIns="45700" rIns="91425" bIns="45700" anchor="ctr" anchorCtr="0">
            <a:noAutofit/>
          </a:bodyPr>
          <a:lstStyle/>
          <a:p>
            <a:pPr marL="0" marR="0" lvl="0" indent="0" algn="l" rtl="0">
              <a:spcBef>
                <a:spcPts val="0"/>
              </a:spcBef>
              <a:spcAft>
                <a:spcPts val="0"/>
              </a:spcAft>
              <a:buNone/>
            </a:pPr>
            <a:r>
              <a:rPr lang="en-US" sz="1800" b="0" i="0" u="none" strike="noStrike" cap="none" dirty="0">
                <a:solidFill>
                  <a:schemeClr val="lt1"/>
                </a:solidFill>
                <a:latin typeface="Verdana"/>
                <a:ea typeface="Verdana"/>
                <a:cs typeface="Verdana"/>
                <a:sym typeface="Verdana"/>
              </a:rPr>
              <a:t>This text can be used for a variety of literacy activities</a:t>
            </a:r>
            <a:r>
              <a:rPr lang="en-US" sz="1800" dirty="0"/>
              <a:t>:</a:t>
            </a:r>
          </a:p>
          <a:p>
            <a:pPr marL="457200" marR="0" lvl="0" indent="-381000" algn="l" rtl="0">
              <a:spcBef>
                <a:spcPts val="0"/>
              </a:spcBef>
              <a:spcAft>
                <a:spcPts val="0"/>
              </a:spcAft>
              <a:buClr>
                <a:schemeClr val="lt1"/>
              </a:buClr>
              <a:buSzPct val="100000"/>
              <a:buFont typeface="Verdana"/>
            </a:pPr>
            <a:r>
              <a:rPr lang="en-US" sz="1800" dirty="0"/>
              <a:t>I</a:t>
            </a:r>
            <a:r>
              <a:rPr lang="en-US" sz="1800" b="0" i="0" u="none" strike="noStrike" cap="none" dirty="0">
                <a:solidFill>
                  <a:schemeClr val="lt1"/>
                </a:solidFill>
                <a:latin typeface="Verdana"/>
                <a:ea typeface="Verdana"/>
                <a:cs typeface="Verdana"/>
                <a:sym typeface="Verdana"/>
              </a:rPr>
              <a:t>llustrations </a:t>
            </a:r>
            <a:r>
              <a:rPr lang="en-US" sz="1800" b="0" i="0" u="none" strike="noStrike" cap="none" dirty="0">
                <a:solidFill>
                  <a:srgbClr val="FF0000"/>
                </a:solidFill>
                <a:latin typeface="Verdana"/>
                <a:ea typeface="Verdana"/>
                <a:cs typeface="Verdana"/>
                <a:sym typeface="Verdana"/>
              </a:rPr>
              <a:t>(or more Lego Scenes!)</a:t>
            </a:r>
          </a:p>
          <a:p>
            <a:pPr marL="457200" marR="0" lvl="0" indent="-381000" algn="l" rtl="0">
              <a:spcBef>
                <a:spcPts val="0"/>
              </a:spcBef>
              <a:spcAft>
                <a:spcPts val="0"/>
              </a:spcAft>
              <a:buClr>
                <a:schemeClr val="lt1"/>
              </a:buClr>
              <a:buSzPct val="100000"/>
              <a:buFont typeface="Verdana"/>
            </a:pPr>
            <a:r>
              <a:rPr lang="en-US" sz="1800" dirty="0"/>
              <a:t>Print the story with blanks to create a CLOZE activity.</a:t>
            </a:r>
          </a:p>
          <a:p>
            <a:pPr marL="457200" marR="0" lvl="0" indent="-381000" algn="l" rtl="0">
              <a:spcBef>
                <a:spcPts val="0"/>
              </a:spcBef>
              <a:spcAft>
                <a:spcPts val="0"/>
              </a:spcAft>
              <a:buClr>
                <a:schemeClr val="lt1"/>
              </a:buClr>
              <a:buSzPct val="100000"/>
              <a:buFont typeface="Verdana"/>
            </a:pPr>
            <a:r>
              <a:rPr lang="en-US" sz="1800" dirty="0"/>
              <a:t>C</a:t>
            </a:r>
            <a:r>
              <a:rPr lang="en-US" sz="1800" b="0" i="0" u="none" strike="noStrike" cap="none" dirty="0">
                <a:solidFill>
                  <a:schemeClr val="lt1"/>
                </a:solidFill>
                <a:latin typeface="Verdana"/>
                <a:ea typeface="Verdana"/>
                <a:cs typeface="Verdana"/>
                <a:sym typeface="Verdana"/>
              </a:rPr>
              <a:t>reating comprehension questions</a:t>
            </a:r>
          </a:p>
          <a:p>
            <a:pPr marL="457200" marR="0" lvl="0" indent="-381000" algn="l" rtl="0">
              <a:spcBef>
                <a:spcPts val="0"/>
              </a:spcBef>
              <a:spcAft>
                <a:spcPts val="0"/>
              </a:spcAft>
              <a:buSzPct val="100000"/>
            </a:pPr>
            <a:r>
              <a:rPr lang="en-US" sz="1800" dirty="0"/>
              <a:t>Word or letter hunts (not word search or crossword puzzle)</a:t>
            </a:r>
          </a:p>
          <a:p>
            <a:pPr marL="457200" marR="0" lvl="0" indent="-381000" algn="l" rtl="0">
              <a:spcBef>
                <a:spcPts val="0"/>
              </a:spcBef>
              <a:spcAft>
                <a:spcPts val="0"/>
              </a:spcAft>
              <a:buSzPct val="100000"/>
            </a:pPr>
            <a:r>
              <a:rPr lang="en-US" sz="1800" dirty="0"/>
              <a:t>Copy sentences or phrases and match them to the chart story</a:t>
            </a:r>
          </a:p>
          <a:p>
            <a:pPr marL="457200" marR="0" lvl="0" indent="-381000" algn="l" rtl="0">
              <a:spcBef>
                <a:spcPts val="0"/>
              </a:spcBef>
              <a:spcAft>
                <a:spcPts val="0"/>
              </a:spcAft>
              <a:buSzPct val="100000"/>
            </a:pPr>
            <a:r>
              <a:rPr lang="en-US" sz="1800" dirty="0"/>
              <a:t>Sentence sequencing</a:t>
            </a:r>
          </a:p>
          <a:p>
            <a:pPr marL="457200" marR="0" lvl="0" indent="-381000" algn="l" rtl="0">
              <a:spcBef>
                <a:spcPts val="0"/>
              </a:spcBef>
              <a:spcAft>
                <a:spcPts val="0"/>
              </a:spcAft>
              <a:buSzPct val="100000"/>
            </a:pPr>
            <a:r>
              <a:rPr lang="en-US" sz="1800" dirty="0"/>
              <a:t>Sentence combining</a:t>
            </a:r>
          </a:p>
          <a:p>
            <a:pPr marL="0" marR="0" lvl="0" indent="0" algn="l" rtl="0">
              <a:spcBef>
                <a:spcPts val="0"/>
              </a:spcBef>
              <a:spcAft>
                <a:spcPts val="0"/>
              </a:spcAft>
              <a:buNone/>
            </a:pPr>
            <a:endParaRPr sz="1800" dirty="0"/>
          </a:p>
          <a:p>
            <a:pPr marL="0" marR="0" lvl="0" indent="0" algn="l" rtl="0">
              <a:spcBef>
                <a:spcPts val="0"/>
              </a:spcBef>
              <a:spcAft>
                <a:spcPts val="0"/>
              </a:spcAft>
              <a:buNone/>
            </a:pPr>
            <a:r>
              <a:rPr lang="en-US" sz="1800" dirty="0"/>
              <a:t>(See this </a:t>
            </a:r>
            <a:r>
              <a:rPr lang="en-US" sz="1800" u="sng" dirty="0">
                <a:solidFill>
                  <a:srgbClr val="000000"/>
                </a:solidFill>
                <a:hlinkClick r:id="rId3"/>
              </a:rPr>
              <a:t>link</a:t>
            </a:r>
            <a:r>
              <a:rPr lang="en-US" sz="1800" dirty="0">
                <a:solidFill>
                  <a:srgbClr val="000000"/>
                </a:solidFill>
              </a:rPr>
              <a:t> </a:t>
            </a:r>
            <a:r>
              <a:rPr lang="en-US" sz="1800" dirty="0"/>
              <a:t>for more ideas on extension or small group activities with Language Experience Approach.)</a:t>
            </a:r>
          </a:p>
          <a:p>
            <a:pPr marL="342900" marR="0" lvl="0" indent="-342900" algn="l" rtl="0">
              <a:spcBef>
                <a:spcPts val="960"/>
              </a:spcBef>
              <a:spcAft>
                <a:spcPts val="0"/>
              </a:spcAft>
              <a:buClr>
                <a:schemeClr val="lt2"/>
              </a:buClr>
              <a:buSzPct val="75000"/>
              <a:buFont typeface="Noto Sans Symbols"/>
              <a:buNone/>
            </a:pPr>
            <a:endParaRPr sz="2400" b="0" i="0" u="none" strike="noStrike" cap="none" dirty="0">
              <a:solidFill>
                <a:schemeClr val="lt1"/>
              </a:solidFill>
              <a:latin typeface="Verdana"/>
              <a:ea typeface="Verdana"/>
              <a:cs typeface="Verdana"/>
              <a:sym typeface="Verdana"/>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 are now an ELL!</a:t>
            </a:r>
            <a:endParaRPr lang="en-US" dirty="0"/>
          </a:p>
        </p:txBody>
      </p:sp>
      <p:sp>
        <p:nvSpPr>
          <p:cNvPr id="3" name="Content Placeholder 2"/>
          <p:cNvSpPr>
            <a:spLocks noGrp="1"/>
          </p:cNvSpPr>
          <p:nvPr>
            <p:ph idx="1"/>
          </p:nvPr>
        </p:nvSpPr>
        <p:spPr/>
        <p:txBody>
          <a:bodyPr/>
          <a:lstStyle/>
          <a:p>
            <a:r>
              <a:rPr lang="en-US" dirty="0" smtClean="0"/>
              <a:t>Pretend to be an ELL who is the proficiency level of the strip you were given.  When it is your turn to say your part of the story be sure to either say a word, phrase, or sentence depending upon your level.”</a:t>
            </a:r>
            <a:endParaRPr lang="en-US" dirty="0"/>
          </a:p>
        </p:txBody>
      </p:sp>
    </p:spTree>
    <p:extLst>
      <p:ext uri="{BB962C8B-B14F-4D97-AF65-F5344CB8AC3E}">
        <p14:creationId xmlns:p14="http://schemas.microsoft.com/office/powerpoint/2010/main" val="2873635502"/>
      </p:ext>
    </p:extLst>
  </p:cSld>
  <p:clrMapOvr>
    <a:masterClrMapping/>
  </p:clrMapOvr>
  <p:transition/>
</p:sld>
</file>

<file path=ppt/theme/theme1.xml><?xml version="1.0" encoding="utf-8"?>
<a:theme xmlns:a="http://schemas.openxmlformats.org/drawingml/2006/main" name="Kilter">
  <a:themeElements>
    <a:clrScheme name="Kilter">
      <a:dk1>
        <a:sysClr val="windowText" lastClr="000000"/>
      </a:dk1>
      <a:lt1>
        <a:sysClr val="window" lastClr="FFFFFF"/>
      </a:lt1>
      <a:dk2>
        <a:srgbClr val="318FC5"/>
      </a:dk2>
      <a:lt2>
        <a:srgbClr val="AEE8FB"/>
      </a:lt2>
      <a:accent1>
        <a:srgbClr val="76C5EF"/>
      </a:accent1>
      <a:accent2>
        <a:srgbClr val="FEA022"/>
      </a:accent2>
      <a:accent3>
        <a:srgbClr val="FF6700"/>
      </a:accent3>
      <a:accent4>
        <a:srgbClr val="70A525"/>
      </a:accent4>
      <a:accent5>
        <a:srgbClr val="A5D848"/>
      </a:accent5>
      <a:accent6>
        <a:srgbClr val="20768C"/>
      </a:accent6>
      <a:hlink>
        <a:srgbClr val="7AB6E8"/>
      </a:hlink>
      <a:folHlink>
        <a:srgbClr val="83B0D3"/>
      </a:folHlink>
    </a:clrScheme>
    <a:fontScheme name="Kilter">
      <a:majorFont>
        <a:latin typeface="Rockwell"/>
        <a:ea typeface=""/>
        <a:cs typeface=""/>
        <a:font script="Grek" typeface="Cambria"/>
        <a:font script="Cyrl" typeface="Cambria"/>
        <a:font script="Jpan" typeface="HGS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S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ilter">
      <a:fillStyleLst>
        <a:solidFill>
          <a:schemeClr val="phClr"/>
        </a:solidFill>
        <a:gradFill rotWithShape="1">
          <a:gsLst>
            <a:gs pos="0">
              <a:schemeClr val="phClr">
                <a:tint val="14000"/>
                <a:satMod val="180000"/>
                <a:lumMod val="100000"/>
              </a:schemeClr>
            </a:gs>
            <a:gs pos="42000">
              <a:schemeClr val="phClr">
                <a:tint val="40000"/>
                <a:satMod val="160000"/>
                <a:lumMod val="94000"/>
              </a:schemeClr>
            </a:gs>
            <a:gs pos="100000">
              <a:schemeClr val="phClr">
                <a:tint val="94000"/>
                <a:satMod val="140000"/>
              </a:schemeClr>
            </a:gs>
          </a:gsLst>
          <a:lin ang="5160000" scaled="1"/>
        </a:gradFill>
        <a:gradFill rotWithShape="1">
          <a:gsLst>
            <a:gs pos="38000">
              <a:schemeClr val="phClr">
                <a:satMod val="120000"/>
              </a:schemeClr>
            </a:gs>
            <a:gs pos="100000">
              <a:schemeClr val="phClr">
                <a:shade val="60000"/>
                <a:satMod val="180000"/>
                <a:lumMod val="70000"/>
              </a:schemeClr>
            </a:gs>
          </a:gsLst>
          <a:lin ang="4680000" scaled="0"/>
        </a:gradFill>
      </a:fillStyleLst>
      <a:lnStyleLst>
        <a:ln w="12700" cap="flat" cmpd="sng" algn="ctr">
          <a:solidFill>
            <a:schemeClr val="phClr">
              <a:shade val="50000"/>
            </a:schemeClr>
          </a:solidFill>
          <a:prstDash val="solid"/>
        </a:ln>
        <a:ln w="25400" cap="flat" cmpd="sng" algn="ctr">
          <a:solidFill>
            <a:schemeClr val="phClr">
              <a:shade val="75000"/>
              <a:lumMod val="90000"/>
            </a:schemeClr>
          </a:solidFill>
          <a:prstDash val="solid"/>
        </a:ln>
        <a:ln w="38100" cap="flat" cmpd="sng" algn="ctr">
          <a:solidFill>
            <a:schemeClr val="phClr"/>
          </a:solidFill>
          <a:prstDash val="solid"/>
        </a:ln>
      </a:lnStyleLst>
      <a:effectStyleLst>
        <a:effectStyle>
          <a:effectLst>
            <a:outerShdw blurRad="63500" dist="12700" dir="5400000" sx="102000" sy="102000" rotWithShape="0">
              <a:srgbClr val="000000">
                <a:alpha val="20000"/>
              </a:srgbClr>
            </a:outerShdw>
          </a:effectLst>
        </a:effectStyle>
        <a:effectStyle>
          <a:effectLst>
            <a:outerShdw blurRad="76200" dist="25400" dir="5400000" rotWithShape="0">
              <a:srgbClr val="000000">
                <a:alpha val="50000"/>
              </a:srgbClr>
            </a:outerShdw>
          </a:effectLst>
          <a:scene3d>
            <a:camera prst="orthographicFront">
              <a:rot lat="0" lon="0" rev="0"/>
            </a:camera>
            <a:lightRig rig="glow" dir="tl">
              <a:rot lat="0" lon="0" rev="19800000"/>
            </a:lightRig>
          </a:scene3d>
          <a:sp3d prstMaterial="metal">
            <a:bevelT w="152400" h="63500" prst="softRound"/>
          </a:sp3d>
        </a:effectStyle>
        <a:effectStyle>
          <a:effectLst>
            <a:outerShdw blurRad="107950" dist="12700" dir="5040000" rotWithShape="0">
              <a:srgbClr val="000000">
                <a:alpha val="54000"/>
              </a:srgbClr>
            </a:outerShdw>
          </a:effectLst>
          <a:scene3d>
            <a:camera prst="orthographicFront">
              <a:rot lat="0" lon="0" rev="0"/>
            </a:camera>
            <a:lightRig rig="threePt" dir="tl">
              <a:rot lat="0" lon="0" rev="19800000"/>
            </a:lightRig>
          </a:scene3d>
          <a:sp3d prstMaterial="plastic">
            <a:bevelT h="63500" prst="softRound"/>
          </a:sp3d>
        </a:effectStyle>
      </a:effectStyleLst>
      <a:bgFillStyleLst>
        <a:solidFill>
          <a:schemeClr val="phClr"/>
        </a:solidFill>
        <a:gradFill rotWithShape="1">
          <a:gsLst>
            <a:gs pos="0">
              <a:schemeClr val="phClr">
                <a:tint val="95000"/>
                <a:satMod val="140000"/>
                <a:lumMod val="120000"/>
              </a:schemeClr>
            </a:gs>
            <a:gs pos="100000">
              <a:schemeClr val="phClr">
                <a:tint val="95000"/>
                <a:shade val="70000"/>
                <a:satMod val="180000"/>
                <a:lumMod val="82000"/>
              </a:schemeClr>
            </a:gs>
          </a:gsLst>
          <a:path path="circle">
            <a:fillToRect l="25000" t="25000" r="25000" b="25000"/>
          </a:path>
        </a:gradFill>
        <a:gradFill rotWithShape="1">
          <a:gsLst>
            <a:gs pos="0">
              <a:schemeClr val="phClr">
                <a:tint val="94000"/>
                <a:satMod val="140000"/>
                <a:lumMod val="120000"/>
              </a:schemeClr>
            </a:gs>
            <a:gs pos="100000">
              <a:schemeClr val="phClr">
                <a:tint val="97000"/>
                <a:shade val="70000"/>
                <a:satMod val="190000"/>
                <a:lumMod val="72000"/>
              </a:schemeClr>
            </a:gs>
          </a:gsLst>
          <a:path path="circle">
            <a:fillToRect l="50000" t="50000" r="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TM01859865[[fn=Kilter]]</Template>
  <TotalTime>25</TotalTime>
  <Words>798</Words>
  <Application>Microsoft Office PowerPoint</Application>
  <PresentationFormat>On-screen Show (4:3)</PresentationFormat>
  <Paragraphs>82</Paragraphs>
  <Slides>16</Slides>
  <Notes>15</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Kilter</vt:lpstr>
      <vt:lpstr>Legos, Language and Literacy</vt:lpstr>
      <vt:lpstr>Agenda</vt:lpstr>
      <vt:lpstr>Language Experience Approach</vt:lpstr>
      <vt:lpstr>STEP #1: A Shared Experience</vt:lpstr>
      <vt:lpstr>STEP #2: Creating the Text</vt:lpstr>
      <vt:lpstr>STEP #3: Read &amp; Revise</vt:lpstr>
      <vt:lpstr>STEP #4: Read and Reread</vt:lpstr>
      <vt:lpstr>STEP #5: Extension</vt:lpstr>
      <vt:lpstr>You are now an ELL!</vt:lpstr>
      <vt:lpstr>Differentiating for levels of English Proficiency</vt:lpstr>
      <vt:lpstr>Now it’s your turn - In a group of four:</vt:lpstr>
      <vt:lpstr>Share your pictures and stories!</vt:lpstr>
      <vt:lpstr>Next Steps:  </vt:lpstr>
      <vt:lpstr>PowerPoint Presentation</vt:lpstr>
      <vt:lpstr>PowerPoint Presentation</vt:lpstr>
      <vt:lpstr>Remember: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Legos, Language and Literacy</dc:title>
  <dc:creator>Marlow Barton</dc:creator>
  <cp:lastModifiedBy>Marlow Barton</cp:lastModifiedBy>
  <cp:revision>7</cp:revision>
  <dcterms:modified xsi:type="dcterms:W3CDTF">2017-06-18T16:09:50Z</dcterms:modified>
</cp:coreProperties>
</file>